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6" r:id="rId5"/>
    <p:sldId id="270" r:id="rId6"/>
    <p:sldId id="268" r:id="rId7"/>
    <p:sldId id="267" r:id="rId8"/>
    <p:sldId id="262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10D0-48ED-4F01-B828-CE72CB3FAAF1}" type="datetimeFigureOut">
              <a:rPr lang="de-DE" smtClean="0"/>
              <a:t>04.12.2017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A017-DA33-4911-8A38-3984853BB2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014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10D0-48ED-4F01-B828-CE72CB3FAAF1}" type="datetimeFigureOut">
              <a:rPr lang="de-DE" smtClean="0"/>
              <a:t>04.12.2017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A017-DA33-4911-8A38-3984853BB2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593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10D0-48ED-4F01-B828-CE72CB3FAAF1}" type="datetimeFigureOut">
              <a:rPr lang="de-DE" smtClean="0"/>
              <a:t>04.12.2017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A017-DA33-4911-8A38-3984853BB2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1568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10D0-48ED-4F01-B828-CE72CB3FAAF1}" type="datetimeFigureOut">
              <a:rPr lang="de-DE" smtClean="0"/>
              <a:t>04.12.2017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A017-DA33-4911-8A38-3984853BB2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4292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10D0-48ED-4F01-B828-CE72CB3FAAF1}" type="datetimeFigureOut">
              <a:rPr lang="de-DE" smtClean="0"/>
              <a:t>04.12.2017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A017-DA33-4911-8A38-3984853BB2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1437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10D0-48ED-4F01-B828-CE72CB3FAAF1}" type="datetimeFigureOut">
              <a:rPr lang="de-DE" smtClean="0"/>
              <a:t>04.12.2017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A017-DA33-4911-8A38-3984853BB2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468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10D0-48ED-4F01-B828-CE72CB3FAAF1}" type="datetimeFigureOut">
              <a:rPr lang="de-DE" smtClean="0"/>
              <a:t>04.12.2017</a:t>
            </a:fld>
            <a:endParaRPr lang="de-D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A017-DA33-4911-8A38-3984853BB2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4485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10D0-48ED-4F01-B828-CE72CB3FAAF1}" type="datetimeFigureOut">
              <a:rPr lang="de-DE" smtClean="0"/>
              <a:t>04.12.2017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A017-DA33-4911-8A38-3984853BB2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0270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10D0-48ED-4F01-B828-CE72CB3FAAF1}" type="datetimeFigureOut">
              <a:rPr lang="de-DE" smtClean="0"/>
              <a:t>04.12.2017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A017-DA33-4911-8A38-3984853BB2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2303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10D0-48ED-4F01-B828-CE72CB3FAAF1}" type="datetimeFigureOut">
              <a:rPr lang="de-DE" smtClean="0"/>
              <a:t>04.12.2017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A017-DA33-4911-8A38-3984853BB2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371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10D0-48ED-4F01-B828-CE72CB3FAAF1}" type="datetimeFigureOut">
              <a:rPr lang="de-DE" smtClean="0"/>
              <a:t>04.12.2017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A017-DA33-4911-8A38-3984853BB2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0386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EF10D0-48ED-4F01-B828-CE72CB3FAAF1}" type="datetimeFigureOut">
              <a:rPr lang="de-DE" smtClean="0"/>
              <a:t>04.12.2017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7D5CA017-DA33-4911-8A38-3984853BB2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6834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56D67-480D-443E-96BD-3527E0038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9964" y="1414501"/>
            <a:ext cx="6939722" cy="2252526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de-DE" dirty="0"/>
              <a:t>Smartes Aquarium</a:t>
            </a:r>
            <a:br>
              <a:rPr lang="de-DE" dirty="0"/>
            </a:b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de-DE" dirty="0"/>
              <a:t>iving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de-DE" dirty="0"/>
              <a:t>n a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de-DE" dirty="0"/>
              <a:t>mart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de-DE" dirty="0"/>
              <a:t>ank</a:t>
            </a:r>
            <a:br>
              <a:rPr lang="de-DE" dirty="0"/>
            </a:br>
            <a:r>
              <a:rPr lang="de-DE" sz="4900" dirty="0"/>
              <a:t>- Meilenstein 3 -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BC3708F-8E91-48AC-92A1-9FAFDA081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0878" y="4365091"/>
            <a:ext cx="3211288" cy="1737360"/>
          </a:xfrm>
        </p:spPr>
        <p:txBody>
          <a:bodyPr anchor="ctr">
            <a:normAutofit fontScale="85000" lnSpcReduction="20000"/>
          </a:bodyPr>
          <a:lstStyle/>
          <a:p>
            <a:pPr algn="l"/>
            <a:r>
              <a:rPr lang="de-DE" sz="2200" dirty="0"/>
              <a:t>Team:	Hendrik Seemann</a:t>
            </a:r>
          </a:p>
          <a:p>
            <a:pPr algn="l"/>
            <a:r>
              <a:rPr lang="de-DE" sz="2200" dirty="0"/>
              <a:t>	Katrin Moritz</a:t>
            </a:r>
          </a:p>
          <a:p>
            <a:pPr algn="l"/>
            <a:r>
              <a:rPr lang="de-DE" sz="2200" dirty="0"/>
              <a:t>	Sebastian Frisch</a:t>
            </a:r>
          </a:p>
          <a:p>
            <a:pPr algn="l"/>
            <a:r>
              <a:rPr lang="de-DE" sz="2200" dirty="0"/>
              <a:t>	Lydia Pflug</a:t>
            </a:r>
          </a:p>
          <a:p>
            <a:pPr algn="l"/>
            <a:r>
              <a:rPr lang="de-DE" sz="2200" dirty="0"/>
              <a:t>	Julian Seibert</a:t>
            </a:r>
          </a:p>
        </p:txBody>
      </p:sp>
    </p:spTree>
    <p:extLst>
      <p:ext uri="{BB962C8B-B14F-4D97-AF65-F5344CB8AC3E}">
        <p14:creationId xmlns:p14="http://schemas.microsoft.com/office/powerpoint/2010/main" val="4025431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DE9D2-3B5D-41A3-B5AF-4F75D7B51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56E6BA-5D10-48E2-8FBE-797671E5B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de-DE" sz="2400" dirty="0"/>
              <a:t>Architektur</a:t>
            </a:r>
          </a:p>
          <a:p>
            <a:pPr marL="514350" indent="-514350">
              <a:buAutoNum type="arabicPeriod"/>
            </a:pPr>
            <a:r>
              <a:rPr lang="de-DE" sz="2400" dirty="0"/>
              <a:t>Datenpakete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sz="2400" dirty="0"/>
              <a:t>Aktueller Stand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sz="2400" dirty="0"/>
              <a:t>Liveshow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sz="2400" dirty="0"/>
              <a:t>Ausblick</a:t>
            </a:r>
          </a:p>
        </p:txBody>
      </p:sp>
    </p:spTree>
    <p:extLst>
      <p:ext uri="{BB962C8B-B14F-4D97-AF65-F5344CB8AC3E}">
        <p14:creationId xmlns:p14="http://schemas.microsoft.com/office/powerpoint/2010/main" val="4093312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67851A-2E53-4F5A-A083-350FB54FE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Architektur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0C724E27-E032-4FC4-AADC-D837A0341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2611125"/>
            <a:ext cx="7315200" cy="1626225"/>
          </a:xfrm>
        </p:spPr>
      </p:pic>
    </p:spTree>
    <p:extLst>
      <p:ext uri="{BB962C8B-B14F-4D97-AF65-F5344CB8AC3E}">
        <p14:creationId xmlns:p14="http://schemas.microsoft.com/office/powerpoint/2010/main" val="1199057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8A7273-131C-4F57-AF75-8F65CA2CA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1. Architektur (2)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31B98CF-66BD-426B-A76A-2D9882AEC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603" y="863600"/>
            <a:ext cx="7209470" cy="5121275"/>
          </a:xfrm>
        </p:spPr>
      </p:pic>
    </p:spTree>
    <p:extLst>
      <p:ext uri="{BB962C8B-B14F-4D97-AF65-F5344CB8AC3E}">
        <p14:creationId xmlns:p14="http://schemas.microsoft.com/office/powerpoint/2010/main" val="2101496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2FB412-AA1F-402F-ABDB-21463C63F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2. Datenpakete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E36CBE-DB33-4911-8D5B-9E4337538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2260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0D43D0-70DE-4D5C-B856-A0537369A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3. Aktueller 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D5443E-B985-406C-8A89-42E1F35CE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Sensoren</a:t>
            </a:r>
          </a:p>
          <a:p>
            <a:pPr lvl="1"/>
            <a:r>
              <a:rPr lang="de-DE" dirty="0"/>
              <a:t>Messung der Temperatur</a:t>
            </a:r>
          </a:p>
          <a:p>
            <a:pPr lvl="1"/>
            <a:r>
              <a:rPr lang="de-DE" dirty="0"/>
              <a:t>Messung der Lichtfarbe</a:t>
            </a:r>
          </a:p>
          <a:p>
            <a:r>
              <a:rPr lang="de-DE" dirty="0"/>
              <a:t>Aktoren</a:t>
            </a:r>
          </a:p>
          <a:p>
            <a:pPr lvl="1"/>
            <a:r>
              <a:rPr lang="de-DE" dirty="0"/>
              <a:t>Ansteuern des LED-Bandes</a:t>
            </a:r>
          </a:p>
          <a:p>
            <a:pPr lvl="1"/>
            <a:r>
              <a:rPr lang="de-DE" dirty="0"/>
              <a:t>Ansteuern des Heizstabes über schaltbare Steckdose</a:t>
            </a:r>
          </a:p>
          <a:p>
            <a:r>
              <a:rPr lang="de-DE" dirty="0"/>
              <a:t>Gateway</a:t>
            </a:r>
          </a:p>
          <a:p>
            <a:pPr lvl="1"/>
            <a:r>
              <a:rPr lang="de-DE" dirty="0"/>
              <a:t>Abfrage der Daten vom Sensorknoten</a:t>
            </a:r>
          </a:p>
          <a:p>
            <a:pPr lvl="1"/>
            <a:r>
              <a:rPr lang="de-DE" dirty="0"/>
              <a:t>Setzen des LED-Bandes in Abhängigkeit des RGB-Sensors</a:t>
            </a:r>
          </a:p>
          <a:p>
            <a:r>
              <a:rPr lang="de-DE" dirty="0"/>
              <a:t>Cloud/Datenbank</a:t>
            </a:r>
          </a:p>
          <a:p>
            <a:pPr lvl="1"/>
            <a:r>
              <a:rPr lang="de-DE" dirty="0"/>
              <a:t>MQTT Broker aufgesetzt</a:t>
            </a:r>
          </a:p>
          <a:p>
            <a:pPr lvl="1"/>
            <a:r>
              <a:rPr lang="de-DE" dirty="0"/>
              <a:t>Daten über MQTT empfangen und in Datenbank speichern</a:t>
            </a:r>
          </a:p>
          <a:p>
            <a:r>
              <a:rPr lang="de-DE" dirty="0"/>
              <a:t>Frontend</a:t>
            </a:r>
          </a:p>
          <a:p>
            <a:pPr lvl="1"/>
            <a:r>
              <a:rPr lang="de-DE" dirty="0"/>
              <a:t>Daten über HTTP abfragen und darstellen</a:t>
            </a:r>
          </a:p>
        </p:txBody>
      </p:sp>
    </p:spTree>
    <p:extLst>
      <p:ext uri="{BB962C8B-B14F-4D97-AF65-F5344CB8AC3E}">
        <p14:creationId xmlns:p14="http://schemas.microsoft.com/office/powerpoint/2010/main" val="4149710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73F09E2-839C-40D5-883B-1A51880DFD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4. Live Show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1C4347B7-A70E-40FD-83CA-240661BE1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8288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10CFC3-8854-4F58-816F-467199F55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 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7D6D32-E23E-462D-A0F7-9C9AB1F2F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/>
              <a:t>Regelung der Temperatur</a:t>
            </a:r>
          </a:p>
          <a:p>
            <a:pPr>
              <a:buFontTx/>
              <a:buChar char="-"/>
            </a:pPr>
            <a:r>
              <a:rPr lang="de-DE" dirty="0"/>
              <a:t>Regelung des Lichtes</a:t>
            </a:r>
          </a:p>
          <a:p>
            <a:pPr>
              <a:buFontTx/>
              <a:buChar char="-"/>
            </a:pPr>
            <a:r>
              <a:rPr lang="de-DE" dirty="0"/>
              <a:t>Fertigstellen des pH-Treibers</a:t>
            </a:r>
          </a:p>
          <a:p>
            <a:pPr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6076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2F5C832-45E5-43C7-86DD-6CDAFCB1AF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Vielen Dank für die Aufmerksamkeit</a:t>
            </a: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F227FFD5-3BE0-4D62-8722-12B0119F5BA9}"/>
              </a:ext>
            </a:extLst>
          </p:cNvPr>
          <p:cNvSpPr txBox="1">
            <a:spLocks/>
          </p:cNvSpPr>
          <p:nvPr/>
        </p:nvSpPr>
        <p:spPr>
          <a:xfrm>
            <a:off x="9240004" y="4152027"/>
            <a:ext cx="3211288" cy="1737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tx1"/>
                </a:solidFill>
              </a:rPr>
              <a:t>Team:	Hendrik Seemann</a:t>
            </a:r>
          </a:p>
          <a:p>
            <a:r>
              <a:rPr lang="de-DE" dirty="0">
                <a:solidFill>
                  <a:schemeClr val="tx1"/>
                </a:solidFill>
              </a:rPr>
              <a:t>	Katrin Moritz</a:t>
            </a:r>
          </a:p>
          <a:p>
            <a:r>
              <a:rPr lang="de-DE" dirty="0">
                <a:solidFill>
                  <a:schemeClr val="tx1"/>
                </a:solidFill>
              </a:rPr>
              <a:t>	Sebastian Frisch</a:t>
            </a:r>
          </a:p>
          <a:p>
            <a:r>
              <a:rPr lang="de-DE" dirty="0">
                <a:solidFill>
                  <a:schemeClr val="tx1"/>
                </a:solidFill>
              </a:rPr>
              <a:t>	Lydia Pflug</a:t>
            </a:r>
          </a:p>
          <a:p>
            <a:r>
              <a:rPr lang="de-DE" dirty="0">
                <a:solidFill>
                  <a:schemeClr val="tx1"/>
                </a:solidFill>
              </a:rPr>
              <a:t>	Julian Seibert</a:t>
            </a:r>
          </a:p>
        </p:txBody>
      </p:sp>
    </p:spTree>
    <p:extLst>
      <p:ext uri="{BB962C8B-B14F-4D97-AF65-F5344CB8AC3E}">
        <p14:creationId xmlns:p14="http://schemas.microsoft.com/office/powerpoint/2010/main" val="1422499952"/>
      </p:ext>
    </p:extLst>
  </p:cSld>
  <p:clrMapOvr>
    <a:masterClrMapping/>
  </p:clrMapOvr>
</p:sld>
</file>

<file path=ppt/theme/theme1.xml><?xml version="1.0" encoding="utf-8"?>
<a:theme xmlns:a="http://schemas.openxmlformats.org/drawingml/2006/main" name="Rahmen">
  <a:themeElements>
    <a:clrScheme name="Rahmen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Rahmen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ahmen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TM03457475[[fn=Rahmen]]</Template>
  <TotalTime>0</TotalTime>
  <Words>101</Words>
  <Application>Microsoft Office PowerPoint</Application>
  <PresentationFormat>Breitbild</PresentationFormat>
  <Paragraphs>41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Corbel</vt:lpstr>
      <vt:lpstr>Wingdings 2</vt:lpstr>
      <vt:lpstr>Rahmen</vt:lpstr>
      <vt:lpstr>Smartes Aquarium Living in a smart tank - Meilenstein 3 -</vt:lpstr>
      <vt:lpstr>Gliederung</vt:lpstr>
      <vt:lpstr>1. Architektur</vt:lpstr>
      <vt:lpstr>1. Architektur (2)</vt:lpstr>
      <vt:lpstr>2. Datenpakete</vt:lpstr>
      <vt:lpstr>3. Aktueller Stand</vt:lpstr>
      <vt:lpstr>4. Live Show</vt:lpstr>
      <vt:lpstr>5. Ausblick</vt:lpstr>
      <vt:lpstr>Vielen Dank für die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Smartes Aquarium</dc:title>
  <dc:creator>Lydia Pflug</dc:creator>
  <cp:lastModifiedBy>Katrin Moritz</cp:lastModifiedBy>
  <cp:revision>23</cp:revision>
  <dcterms:created xsi:type="dcterms:W3CDTF">2017-10-02T07:10:44Z</dcterms:created>
  <dcterms:modified xsi:type="dcterms:W3CDTF">2017-12-04T08:31:26Z</dcterms:modified>
</cp:coreProperties>
</file>