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0" r:id="rId5"/>
    <p:sldId id="266" r:id="rId6"/>
    <p:sldId id="270" r:id="rId7"/>
    <p:sldId id="268" r:id="rId8"/>
    <p:sldId id="267" r:id="rId9"/>
    <p:sldId id="262" r:id="rId10"/>
    <p:sldId id="272" r:id="rId11"/>
    <p:sldId id="273" r:id="rId12"/>
    <p:sldId id="274" r:id="rId13"/>
    <p:sldId id="275" r:id="rId14"/>
    <p:sldId id="27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EF10D0-48ED-4F01-B828-CE72CB3FAAF1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5CA017-DA33-4911-8A38-3984853B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6D67-480D-443E-96BD-3527E003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4" y="1414501"/>
            <a:ext cx="6939722" cy="22525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/>
              <a:t>Smartes Aquarium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/>
              <a:t>iving </a:t>
            </a:r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/>
              <a:t>n a </a:t>
            </a:r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/>
              <a:t>mart </a:t>
            </a:r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/>
              <a:t>ank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sz="4900"/>
              <a:t>- Meilenstein 4 -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3708F-8E91-48AC-92A1-9FAFDA08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878" y="4365091"/>
            <a:ext cx="3211288" cy="1737360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de-DE" sz="2200"/>
              <a:t>Team:	Hendrik Seemann</a:t>
            </a:r>
          </a:p>
          <a:p>
            <a:pPr algn="l"/>
            <a:r>
              <a:rPr lang="de-DE" sz="2200"/>
              <a:t>	Katrin Moritz</a:t>
            </a:r>
          </a:p>
          <a:p>
            <a:pPr algn="l"/>
            <a:r>
              <a:rPr lang="de-DE" sz="2200"/>
              <a:t>	Sebastian Frisch</a:t>
            </a:r>
          </a:p>
          <a:p>
            <a:pPr algn="l"/>
            <a:r>
              <a:rPr lang="de-DE" sz="2200"/>
              <a:t>	Lydia Pflug</a:t>
            </a:r>
          </a:p>
          <a:p>
            <a:pPr algn="l"/>
            <a:r>
              <a:rPr lang="de-DE" sz="2200"/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402543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6.1.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Pi: GET auf "ff02::1/</a:t>
            </a:r>
            <a:r>
              <a:rPr lang="de-DE" dirty="0" err="1"/>
              <a:t>status</a:t>
            </a:r>
            <a:r>
              <a:rPr lang="de-DE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Liste von Adressen und URIs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Liste von URIs</a:t>
            </a:r>
          </a:p>
          <a:p>
            <a:pPr lvl="1"/>
            <a:r>
              <a:rPr lang="de-DE" dirty="0"/>
              <a:t>Bsp.: /light</a:t>
            </a:r>
          </a:p>
          <a:p>
            <a:pPr lvl="1"/>
            <a:r>
              <a:rPr lang="de-DE" dirty="0"/>
              <a:t>Bsp.: /</a:t>
            </a:r>
            <a:r>
              <a:rPr lang="de-DE" dirty="0" err="1"/>
              <a:t>temp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 auf &lt;</a:t>
            </a:r>
            <a:r>
              <a:rPr lang="de-DE" dirty="0" err="1"/>
              <a:t>adresse</a:t>
            </a:r>
            <a:r>
              <a:rPr lang="de-DE" dirty="0"/>
              <a:t>&gt;/light</a:t>
            </a:r>
          </a:p>
          <a:p>
            <a:pPr lvl="1"/>
            <a:r>
              <a:rPr lang="de-DE" dirty="0"/>
              <a:t>Bsp.: </a:t>
            </a:r>
            <a:r>
              <a:rPr lang="de-DE" dirty="0" err="1"/>
              <a:t>sensor</a:t>
            </a:r>
            <a:r>
              <a:rPr lang="de-DE" dirty="0"/>
              <a:t>: /light/</a:t>
            </a:r>
            <a:r>
              <a:rPr lang="de-DE" dirty="0" err="1"/>
              <a:t>blue</a:t>
            </a:r>
            <a:r>
              <a:rPr lang="de-DE" dirty="0"/>
              <a:t>: [GET]</a:t>
            </a:r>
          </a:p>
          <a:p>
            <a:pPr lvl="1"/>
            <a:r>
              <a:rPr lang="de-DE" dirty="0"/>
              <a:t>Bsp.: </a:t>
            </a:r>
            <a:r>
              <a:rPr lang="de-DE" dirty="0" err="1"/>
              <a:t>actuator</a:t>
            </a:r>
            <a:r>
              <a:rPr lang="de-DE" dirty="0"/>
              <a:t>: /</a:t>
            </a:r>
            <a:r>
              <a:rPr lang="de-DE" dirty="0" err="1"/>
              <a:t>led</a:t>
            </a:r>
            <a:r>
              <a:rPr lang="de-DE" dirty="0"/>
              <a:t>/</a:t>
            </a:r>
            <a:r>
              <a:rPr lang="de-DE" dirty="0" err="1"/>
              <a:t>blue</a:t>
            </a:r>
            <a:r>
              <a:rPr lang="de-DE" dirty="0"/>
              <a:t>: [GET, PUT]</a:t>
            </a:r>
          </a:p>
        </p:txBody>
      </p:sp>
    </p:spTree>
    <p:extLst>
      <p:ext uri="{BB962C8B-B14F-4D97-AF65-F5344CB8AC3E}">
        <p14:creationId xmlns:p14="http://schemas.microsoft.com/office/powerpoint/2010/main" val="61016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6.2.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20B0503020204020204"/>
              <a:buChar char=""/>
            </a:pPr>
            <a:r>
              <a:rPr lang="de-DE" dirty="0"/>
              <a:t>Nodes wirken derzeit reaktiv auf Gateway</a:t>
            </a:r>
          </a:p>
          <a:p>
            <a:pPr lvl="1">
              <a:spcBef>
                <a:spcPts val="200"/>
              </a:spcBef>
              <a:buFont typeface="Wingdings 2" panose="020B0503020204020204"/>
              <a:buChar char=""/>
            </a:pPr>
            <a:r>
              <a:rPr lang="de-DE" dirty="0"/>
              <a:t>Sinnvoll für Aktoren, nicht für Sensoren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 panose="020B0503020204020204"/>
              <a:buChar char=""/>
            </a:pPr>
            <a:endParaRPr lang="de-DE" dirty="0"/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de-DE" dirty="0"/>
              <a:t>Für Sensoren: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de-DE" dirty="0"/>
              <a:t>Periodisches Aufwachen und Datenübermittlung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de-DE" dirty="0"/>
              <a:t>Aktives Senden</a:t>
            </a:r>
          </a:p>
        </p:txBody>
      </p:sp>
    </p:spTree>
    <p:extLst>
      <p:ext uri="{BB962C8B-B14F-4D97-AF65-F5344CB8AC3E}">
        <p14:creationId xmlns:p14="http://schemas.microsoft.com/office/powerpoint/2010/main" val="15418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6.3.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Dynamisches Hinzuschalten von neuen Nodes</a:t>
            </a:r>
          </a:p>
        </p:txBody>
      </p:sp>
    </p:spTree>
    <p:extLst>
      <p:ext uri="{BB962C8B-B14F-4D97-AF65-F5344CB8AC3E}">
        <p14:creationId xmlns:p14="http://schemas.microsoft.com/office/powerpoint/2010/main" val="8262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6.4.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20B0503020204020204"/>
              <a:buChar char=""/>
            </a:pPr>
            <a:r>
              <a:rPr lang="de-D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791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6.5.Website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Umgestaltung für den ästhetischen Anspruch und leichtere Bedienbarkeit</a:t>
            </a:r>
          </a:p>
          <a:p>
            <a:r>
              <a:rPr lang="de-DE" dirty="0"/>
              <a:t>Statistiken</a:t>
            </a:r>
          </a:p>
          <a:p>
            <a:r>
              <a:rPr lang="de-DE" dirty="0"/>
              <a:t>Warnmeldungen</a:t>
            </a:r>
          </a:p>
        </p:txBody>
      </p:sp>
    </p:spTree>
    <p:extLst>
      <p:ext uri="{BB962C8B-B14F-4D97-AF65-F5344CB8AC3E}">
        <p14:creationId xmlns:p14="http://schemas.microsoft.com/office/powerpoint/2010/main" val="270566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F5C832-45E5-43C7-86DD-6CDAFCB1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Vielen Dank für die Aufmerksamkeit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227FFD5-3BE0-4D62-8722-12B0119F5BA9}"/>
              </a:ext>
            </a:extLst>
          </p:cNvPr>
          <p:cNvSpPr txBox="1">
            <a:spLocks/>
          </p:cNvSpPr>
          <p:nvPr/>
        </p:nvSpPr>
        <p:spPr>
          <a:xfrm>
            <a:off x="9240004" y="415202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Team:	Hendrik Seemann</a:t>
            </a:r>
          </a:p>
          <a:p>
            <a:r>
              <a:rPr lang="de-DE">
                <a:solidFill>
                  <a:schemeClr val="tx1"/>
                </a:solidFill>
              </a:rPr>
              <a:t>	Katrin Moritz</a:t>
            </a:r>
          </a:p>
          <a:p>
            <a:r>
              <a:rPr lang="de-DE">
                <a:solidFill>
                  <a:schemeClr val="tx1"/>
                </a:solidFill>
              </a:rPr>
              <a:t>	Sebastian Frisch</a:t>
            </a:r>
          </a:p>
          <a:p>
            <a:r>
              <a:rPr lang="de-DE">
                <a:solidFill>
                  <a:schemeClr val="tx1"/>
                </a:solidFill>
              </a:rPr>
              <a:t>	Lydia Pflug</a:t>
            </a:r>
          </a:p>
          <a:p>
            <a:r>
              <a:rPr lang="de-DE">
                <a:solidFill>
                  <a:schemeClr val="tx1"/>
                </a:solidFill>
              </a:rPr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14224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DE9D2-3B5D-41A3-B5AF-4F75D7B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E6BA-5D10-48E2-8FBE-797671E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Idee</a:t>
            </a:r>
          </a:p>
          <a:p>
            <a:pPr marL="514350" indent="-514350">
              <a:buAutoNum type="arabicPeriod"/>
            </a:pPr>
            <a:r>
              <a:rPr lang="de-DE" sz="2400" dirty="0"/>
              <a:t>Architektur</a:t>
            </a:r>
          </a:p>
          <a:p>
            <a:pPr marL="514350" indent="-514350">
              <a:buAutoNum type="arabicPeriod"/>
            </a:pPr>
            <a:r>
              <a:rPr lang="de-DE" sz="2400" dirty="0"/>
              <a:t>Datenpakete</a:t>
            </a:r>
          </a:p>
          <a:p>
            <a:pPr marL="514350" indent="-514350">
              <a:buAutoNum type="arabicPeriod"/>
            </a:pPr>
            <a:r>
              <a:rPr lang="de-DE" sz="2400" dirty="0"/>
              <a:t>Aktueller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Liveshow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Ausblick</a:t>
            </a:r>
          </a:p>
          <a:p>
            <a:pPr marL="1017270" lvl="1" indent="-514350">
              <a:spcBef>
                <a:spcPts val="200"/>
              </a:spcBef>
              <a:buAutoNum type="arabicPeriod"/>
            </a:pPr>
            <a:r>
              <a:rPr lang="de-DE" sz="2200" dirty="0"/>
              <a:t>Discovery</a:t>
            </a:r>
          </a:p>
          <a:p>
            <a:pPr marL="1017270" lvl="1" indent="-51435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de-DE" sz="2200" dirty="0"/>
              <a:t>Nodes</a:t>
            </a:r>
          </a:p>
          <a:p>
            <a:pPr marL="1017270" lvl="1" indent="-51435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de-DE" sz="2200" dirty="0"/>
              <a:t>Gateway</a:t>
            </a:r>
          </a:p>
          <a:p>
            <a:pPr marL="1017270" lvl="1" indent="-51435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de-DE" sz="2200" dirty="0"/>
              <a:t>Server</a:t>
            </a:r>
          </a:p>
          <a:p>
            <a:pPr marL="1017270" lvl="1" indent="-51435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de-DE" sz="22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09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D1F6-1B3A-4063-95BA-CDC92ADB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1. Idee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27621-A053-4E17-A3BC-D72E72E1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Smartes Aquarium mit verschiedenen Sensoren und Aktoren</a:t>
            </a:r>
          </a:p>
          <a:p>
            <a:pPr lvl="1">
              <a:spcBef>
                <a:spcPts val="200"/>
              </a:spcBef>
            </a:pPr>
            <a:r>
              <a:rPr lang="de-DE" sz="2400" dirty="0"/>
              <a:t>Temperaturmessung und –</a:t>
            </a:r>
            <a:r>
              <a:rPr lang="de-DE" sz="2400" dirty="0" err="1"/>
              <a:t>anpassung</a:t>
            </a:r>
            <a:endParaRPr lang="de-DE" sz="2400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de-DE" sz="2000" dirty="0"/>
              <a:t>Visuelle Darstellung mit LED-Bar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de-DE" sz="2400" dirty="0"/>
              <a:t>Lichtmessung und –</a:t>
            </a:r>
            <a:r>
              <a:rPr lang="de-DE" sz="2400" dirty="0" err="1"/>
              <a:t>regulierung</a:t>
            </a:r>
            <a:endParaRPr lang="de-DE" sz="2400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de-DE" sz="2000" dirty="0"/>
              <a:t>Simulierung des tatsächlichen Tag-Nacht-Zyklus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de-DE" sz="2400" dirty="0"/>
              <a:t>PH-Wertmessung und Alarmmeldung</a:t>
            </a:r>
          </a:p>
        </p:txBody>
      </p:sp>
    </p:spTree>
    <p:extLst>
      <p:ext uri="{BB962C8B-B14F-4D97-AF65-F5344CB8AC3E}">
        <p14:creationId xmlns:p14="http://schemas.microsoft.com/office/powerpoint/2010/main" val="17730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7851A-2E53-4F5A-A083-350FB54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C724E27-E032-4FC4-AADC-D837A034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611125"/>
            <a:ext cx="7315200" cy="1626225"/>
          </a:xfrm>
        </p:spPr>
      </p:pic>
    </p:spTree>
    <p:extLst>
      <p:ext uri="{BB962C8B-B14F-4D97-AF65-F5344CB8AC3E}">
        <p14:creationId xmlns:p14="http://schemas.microsoft.com/office/powerpoint/2010/main" val="11990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A7273-131C-4F57-AF75-8F65CA2C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2. Architektur (2)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1B98CF-66BD-426B-A76A-2D9882AE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03" y="863600"/>
            <a:ext cx="7209470" cy="5121275"/>
          </a:xfrm>
        </p:spPr>
      </p:pic>
    </p:spTree>
    <p:extLst>
      <p:ext uri="{BB962C8B-B14F-4D97-AF65-F5344CB8AC3E}">
        <p14:creationId xmlns:p14="http://schemas.microsoft.com/office/powerpoint/2010/main" val="21014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FB412-AA1F-402F-ABDB-21463C6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3. Datenpakete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3FFA0030-C240-4628-9A5C-F3920F032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62" y="569261"/>
            <a:ext cx="7315200" cy="16262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2929EB4-A860-45C6-B30C-C1517BFD2252}"/>
              </a:ext>
            </a:extLst>
          </p:cNvPr>
          <p:cNvSpPr txBox="1">
            <a:spLocks/>
          </p:cNvSpPr>
          <p:nvPr/>
        </p:nvSpPr>
        <p:spPr>
          <a:xfrm>
            <a:off x="3869268" y="2405848"/>
            <a:ext cx="7315200" cy="357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err="1"/>
              <a:t>CoAP</a:t>
            </a:r>
            <a:r>
              <a:rPr lang="de-DE"/>
              <a:t>: JSON-Format</a:t>
            </a:r>
          </a:p>
          <a:p>
            <a:pPr lvl="1">
              <a:buFontTx/>
              <a:buChar char="-"/>
            </a:pPr>
            <a:r>
              <a:rPr lang="de-DE"/>
              <a:t>{„</a:t>
            </a:r>
            <a:r>
              <a:rPr lang="de-DE" err="1"/>
              <a:t>value</a:t>
            </a:r>
            <a:r>
              <a:rPr lang="de-DE"/>
              <a:t>“: 23, „</a:t>
            </a:r>
            <a:r>
              <a:rPr lang="de-DE" err="1"/>
              <a:t>message</a:t>
            </a:r>
            <a:r>
              <a:rPr lang="de-DE"/>
              <a:t>“: „ok“}</a:t>
            </a:r>
          </a:p>
          <a:p>
            <a:pPr>
              <a:buFontTx/>
              <a:buChar char="-"/>
            </a:pPr>
            <a:r>
              <a:rPr lang="de-DE"/>
              <a:t>MQTT: JSON-Format</a:t>
            </a:r>
          </a:p>
          <a:p>
            <a:pPr lvl="1">
              <a:buFontTx/>
              <a:buChar char="-"/>
            </a:pPr>
            <a:r>
              <a:rPr lang="de-DE"/>
              <a:t>{sensor:„a01s01“, typ:„</a:t>
            </a:r>
            <a:r>
              <a:rPr lang="de-DE" err="1"/>
              <a:t>temp</a:t>
            </a:r>
            <a:r>
              <a:rPr lang="de-DE"/>
              <a:t>“, </a:t>
            </a:r>
            <a:r>
              <a:rPr lang="de-DE" err="1"/>
              <a:t>value</a:t>
            </a:r>
            <a:r>
              <a:rPr lang="de-DE"/>
              <a:t>: [23], </a:t>
            </a:r>
            <a:r>
              <a:rPr lang="de-DE" err="1"/>
              <a:t>timestamp</a:t>
            </a:r>
            <a:r>
              <a:rPr lang="de-DE"/>
              <a:t>:„</a:t>
            </a:r>
            <a:r>
              <a:rPr lang="de-DE" err="1"/>
              <a:t>yyyy</a:t>
            </a:r>
            <a:r>
              <a:rPr lang="de-DE"/>
              <a:t>-mm-</a:t>
            </a:r>
            <a:r>
              <a:rPr lang="de-DE" err="1"/>
              <a:t>dd</a:t>
            </a:r>
            <a:r>
              <a:rPr lang="de-DE"/>
              <a:t> </a:t>
            </a:r>
            <a:r>
              <a:rPr lang="de-DE" err="1"/>
              <a:t>hh:mm</a:t>
            </a:r>
            <a:r>
              <a:rPr lang="de-DE"/>
              <a:t>“}</a:t>
            </a:r>
          </a:p>
          <a:p>
            <a:pPr>
              <a:buFontTx/>
              <a:buChar char="-"/>
            </a:pPr>
            <a:r>
              <a:rPr lang="de-DE"/>
              <a:t>HTTP: JSON-Format</a:t>
            </a:r>
          </a:p>
          <a:p>
            <a:pPr lvl="1">
              <a:buFontTx/>
              <a:buChar char="-"/>
            </a:pPr>
            <a:r>
              <a:rPr lang="de-DE"/>
              <a:t>{sensor:„a01s01“, typ:„</a:t>
            </a:r>
            <a:r>
              <a:rPr lang="de-DE" err="1"/>
              <a:t>temp</a:t>
            </a:r>
            <a:r>
              <a:rPr lang="de-DE"/>
              <a:t>“, </a:t>
            </a:r>
            <a:r>
              <a:rPr lang="de-DE" err="1"/>
              <a:t>value</a:t>
            </a:r>
            <a:r>
              <a:rPr lang="de-DE"/>
              <a:t>: [23], </a:t>
            </a:r>
            <a:r>
              <a:rPr lang="de-DE" err="1"/>
              <a:t>timestamp</a:t>
            </a:r>
            <a:r>
              <a:rPr lang="de-DE"/>
              <a:t>:„</a:t>
            </a:r>
            <a:r>
              <a:rPr lang="de-DE" err="1"/>
              <a:t>yyyy</a:t>
            </a:r>
            <a:r>
              <a:rPr lang="de-DE"/>
              <a:t>-mm-</a:t>
            </a:r>
            <a:r>
              <a:rPr lang="de-DE" err="1"/>
              <a:t>dd</a:t>
            </a:r>
            <a:r>
              <a:rPr lang="de-DE"/>
              <a:t> </a:t>
            </a:r>
            <a:r>
              <a:rPr lang="de-DE" err="1"/>
              <a:t>hh:mm</a:t>
            </a:r>
            <a:r>
              <a:rPr lang="de-DE"/>
              <a:t>“}</a:t>
            </a:r>
          </a:p>
        </p:txBody>
      </p:sp>
    </p:spTree>
    <p:extLst>
      <p:ext uri="{BB962C8B-B14F-4D97-AF65-F5344CB8AC3E}">
        <p14:creationId xmlns:p14="http://schemas.microsoft.com/office/powerpoint/2010/main" val="144226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D43D0-70DE-4D5C-B856-A0537369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4.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5443E-B985-406C-8A89-42E1F35C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Messung der Temperatur</a:t>
            </a:r>
          </a:p>
          <a:p>
            <a:pPr lvl="1"/>
            <a:r>
              <a:rPr lang="de-DE" dirty="0"/>
              <a:t>Messung der Lichtfarbe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de-DE" dirty="0"/>
              <a:t>Messung des pH-Wertes</a:t>
            </a:r>
          </a:p>
          <a:p>
            <a:r>
              <a:rPr lang="de-DE" dirty="0"/>
              <a:t>Aktoren</a:t>
            </a:r>
          </a:p>
          <a:p>
            <a:pPr lvl="1"/>
            <a:r>
              <a:rPr lang="de-DE" dirty="0"/>
              <a:t>Ansteuern des LED-Bandes</a:t>
            </a:r>
          </a:p>
          <a:p>
            <a:pPr lvl="1"/>
            <a:r>
              <a:rPr lang="de-DE" dirty="0"/>
              <a:t>Ansteuern des Heizstabes über schaltbare Steckdose</a:t>
            </a:r>
          </a:p>
          <a:p>
            <a:pPr lvl="1"/>
            <a:r>
              <a:rPr lang="de-DE" dirty="0"/>
              <a:t>LED-Bar zeigt Temperatur im Verhältnis an</a:t>
            </a:r>
          </a:p>
          <a:p>
            <a:r>
              <a:rPr lang="de-DE" dirty="0"/>
              <a:t>Gateway</a:t>
            </a:r>
          </a:p>
          <a:p>
            <a:pPr lvl="1"/>
            <a:r>
              <a:rPr lang="de-DE" dirty="0"/>
              <a:t>Abfrage der Daten vom Sensorknoten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de-DE" dirty="0"/>
              <a:t>Logik für Temperaturregelung</a:t>
            </a:r>
          </a:p>
          <a:p>
            <a:pPr lvl="1"/>
            <a:r>
              <a:rPr lang="de-DE" dirty="0"/>
              <a:t>Setzen des LED-Bandes in Abhängigkeit des RGB-Sensors</a:t>
            </a:r>
          </a:p>
          <a:p>
            <a:r>
              <a:rPr lang="de-DE" dirty="0"/>
              <a:t>Cloud/Datenbank</a:t>
            </a:r>
          </a:p>
          <a:p>
            <a:pPr lvl="1"/>
            <a:r>
              <a:rPr lang="de-DE" dirty="0"/>
              <a:t>Daten über MQTT empfangen und in Datenbank speichern</a:t>
            </a:r>
          </a:p>
          <a:p>
            <a:pPr lvl="1"/>
            <a:r>
              <a:rPr lang="de-DE" dirty="0"/>
              <a:t>Daten stehen für Frontend zu Verfügung </a:t>
            </a:r>
          </a:p>
          <a:p>
            <a:r>
              <a:rPr lang="de-DE" dirty="0"/>
              <a:t>Frontend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de-DE" dirty="0"/>
              <a:t>Daten über HTTP abfragen und darstellen</a:t>
            </a:r>
          </a:p>
          <a:p>
            <a:r>
              <a:rPr lang="de-DE" dirty="0"/>
              <a:t>Bidirektionale Kommunikation möglich</a:t>
            </a:r>
          </a:p>
          <a:p>
            <a:pPr lvl="1">
              <a:spcBef>
                <a:spcPts val="200"/>
              </a:spcBef>
            </a:pPr>
            <a:r>
              <a:rPr lang="de-DE" dirty="0"/>
              <a:t>Auf Website jedoch noch keine graphische Oberfläche für Stellwerte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7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3F09E2-839C-40D5-883B-1A51880DF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5. Live Show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4347B7-A70E-40FD-83CA-240661BE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8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6.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Regelung der Temperatur</a:t>
            </a:r>
          </a:p>
          <a:p>
            <a:pPr>
              <a:buFontTx/>
              <a:buChar char="-"/>
            </a:pPr>
            <a:r>
              <a:rPr lang="de-DE" dirty="0"/>
              <a:t>Regelung des Lichtes</a:t>
            </a:r>
          </a:p>
          <a:p>
            <a:pPr>
              <a:buFontTx/>
              <a:buChar char="-"/>
            </a:pPr>
            <a:r>
              <a:rPr lang="de-DE" dirty="0"/>
              <a:t>Fertigstellen des pH-Treibers</a:t>
            </a:r>
          </a:p>
          <a:p>
            <a:pPr>
              <a:buFontTx/>
              <a:buChar char="-"/>
            </a:pPr>
            <a:r>
              <a:rPr lang="de-DE" dirty="0"/>
              <a:t>Ausbau der Website (Einstellungen, Statistiken)</a:t>
            </a:r>
          </a:p>
          <a:p>
            <a:pPr>
              <a:buFontTx/>
              <a:buChar char="-"/>
            </a:pPr>
            <a:r>
              <a:rPr lang="de-DE" dirty="0" err="1"/>
              <a:t>Aktoransteuerung</a:t>
            </a:r>
            <a:r>
              <a:rPr lang="de-DE" dirty="0"/>
              <a:t> von der Website aus</a:t>
            </a:r>
          </a:p>
          <a:p>
            <a:pPr>
              <a:buFontTx/>
              <a:buChar char="-"/>
            </a:pPr>
            <a:r>
              <a:rPr lang="de-DE" dirty="0"/>
              <a:t>Sensor für Sonnenlichteinstrahlungsmessung und Schließen von Jalousien bei starkem Sonnenschein</a:t>
            </a:r>
            <a:endParaRPr lang="de-DE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de-DE" dirty="0"/>
              <a:t>Twittern der aktuellen Messungen im Aquarium</a:t>
            </a:r>
          </a:p>
          <a:p>
            <a:pPr>
              <a:buFontTx/>
              <a:buChar char="-"/>
            </a:pPr>
            <a:r>
              <a:rPr lang="de-DE" dirty="0"/>
              <a:t>Smarter </a:t>
            </a:r>
            <a:r>
              <a:rPr lang="de-DE" dirty="0" err="1"/>
              <a:t>Wasseraustauchser</a:t>
            </a:r>
          </a:p>
          <a:p>
            <a:pPr>
              <a:buFontTx/>
              <a:buChar char="-"/>
            </a:pPr>
            <a:r>
              <a:rPr lang="de-DE" dirty="0"/>
              <a:t>Handy-App</a:t>
            </a:r>
          </a:p>
        </p:txBody>
      </p:sp>
    </p:spTree>
    <p:extLst>
      <p:ext uri="{BB962C8B-B14F-4D97-AF65-F5344CB8AC3E}">
        <p14:creationId xmlns:p14="http://schemas.microsoft.com/office/powerpoint/2010/main" val="321607684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Rahmen</vt:lpstr>
      <vt:lpstr>Smartes Aquarium Living in a smart tank - Meilenstein 4 -</vt:lpstr>
      <vt:lpstr>Gliederung</vt:lpstr>
      <vt:lpstr>1. Idee</vt:lpstr>
      <vt:lpstr>2. Architektur</vt:lpstr>
      <vt:lpstr>2. Architektur (2)</vt:lpstr>
      <vt:lpstr>3. Datenpakete</vt:lpstr>
      <vt:lpstr>4. Aktueller Stand</vt:lpstr>
      <vt:lpstr>5. Live Show</vt:lpstr>
      <vt:lpstr>6. Ausblick</vt:lpstr>
      <vt:lpstr>6.1. Discovery</vt:lpstr>
      <vt:lpstr>6.2. Nodes</vt:lpstr>
      <vt:lpstr>6.3. Gateway</vt:lpstr>
      <vt:lpstr>6.4. Server</vt:lpstr>
      <vt:lpstr>6.5.Website 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Aquarium Living in a smart tank - Meilenstein 4 -</dc:title>
  <cp:revision>2</cp:revision>
  <dcterms:modified xsi:type="dcterms:W3CDTF">2018-01-08T12:25:02Z</dcterms:modified>
</cp:coreProperties>
</file>