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EF10D0-48ED-4F01-B828-CE72CB3FAAF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6D67-480D-443E-96BD-3527E003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4" y="1414501"/>
            <a:ext cx="6939722" cy="22525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dirty="0"/>
              <a:t>Smartes Aquarium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dirty="0"/>
              <a:t>iving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dirty="0"/>
              <a:t>n a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dirty="0"/>
              <a:t>mart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dirty="0"/>
              <a:t>ank</a:t>
            </a:r>
            <a:br>
              <a:rPr lang="de-DE" dirty="0"/>
            </a:br>
            <a:r>
              <a:rPr lang="de-DE" sz="4900" dirty="0"/>
              <a:t>- Meilenstein 1 -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3708F-8E91-48AC-92A1-9FAFDA08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878" y="4365091"/>
            <a:ext cx="3211288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de-DE" sz="2200" dirty="0"/>
              <a:t>Team:	Hendrik Seemann</a:t>
            </a:r>
          </a:p>
          <a:p>
            <a:pPr algn="l"/>
            <a:r>
              <a:rPr lang="de-DE" sz="2200" dirty="0"/>
              <a:t>	Katrin Moritz</a:t>
            </a:r>
          </a:p>
          <a:p>
            <a:pPr algn="l"/>
            <a:r>
              <a:rPr lang="de-DE" sz="2200" dirty="0"/>
              <a:t>	Sebastian Frisch</a:t>
            </a:r>
          </a:p>
          <a:p>
            <a:pPr algn="l"/>
            <a:r>
              <a:rPr lang="de-DE" sz="2200" dirty="0"/>
              <a:t>	Lydia Pflug</a:t>
            </a:r>
          </a:p>
        </p:txBody>
      </p:sp>
    </p:spTree>
    <p:extLst>
      <p:ext uri="{BB962C8B-B14F-4D97-AF65-F5344CB8AC3E}">
        <p14:creationId xmlns:p14="http://schemas.microsoft.com/office/powerpoint/2010/main" val="40254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DE9D2-3B5D-41A3-B5AF-4F75D7B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E6BA-5D10-48E2-8FBE-797671E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Idee</a:t>
            </a:r>
          </a:p>
          <a:p>
            <a:pPr marL="514350" indent="-514350">
              <a:buAutoNum type="arabicPeriod"/>
            </a:pPr>
            <a:r>
              <a:rPr lang="de-DE" sz="2400" dirty="0"/>
              <a:t>Architektur</a:t>
            </a:r>
          </a:p>
          <a:p>
            <a:pPr marL="514350" indent="-514350">
              <a:buAutoNum type="arabicPeriod"/>
            </a:pPr>
            <a:r>
              <a:rPr lang="de-DE" sz="2400" dirty="0"/>
              <a:t>Vorgehen</a:t>
            </a:r>
          </a:p>
          <a:p>
            <a:pPr lvl="1"/>
            <a:r>
              <a:rPr lang="de-DE" sz="2000" dirty="0"/>
              <a:t>2. Meilenstein: Technischer Durchstich und </a:t>
            </a:r>
            <a:r>
              <a:rPr lang="de-DE" sz="2000" dirty="0" err="1"/>
              <a:t>MockUp</a:t>
            </a:r>
            <a:endParaRPr lang="de-DE" sz="2000" dirty="0"/>
          </a:p>
          <a:p>
            <a:pPr lvl="1"/>
            <a:r>
              <a:rPr lang="de-DE" sz="2000" dirty="0"/>
              <a:t>3. Meilenstein: Release </a:t>
            </a:r>
            <a:r>
              <a:rPr lang="de-DE" sz="2000" dirty="0" err="1"/>
              <a:t>Candidate</a:t>
            </a:r>
            <a:endParaRPr lang="de-DE" sz="2000" dirty="0"/>
          </a:p>
          <a:p>
            <a:pPr lvl="1"/>
            <a:r>
              <a:rPr lang="de-DE" sz="2000" dirty="0"/>
              <a:t>4. Meilenstein: Präsentation von „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2000" dirty="0"/>
              <a:t>iving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sz="2000" dirty="0"/>
              <a:t>n a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000" dirty="0"/>
              <a:t>mart </a:t>
            </a:r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sz="2000" dirty="0"/>
              <a:t>ank“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409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E6068-A4E3-4A53-99BD-34478D7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F367C-1DD3-438D-9AED-D372F910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smartes Aquarium mit verschiedenen Sensoren und Aktoren:</a:t>
            </a:r>
          </a:p>
          <a:p>
            <a:pPr lvl="1"/>
            <a:r>
              <a:rPr lang="de-DE" sz="2000" dirty="0"/>
              <a:t>Temperaturfühler und -anpassung</a:t>
            </a:r>
          </a:p>
          <a:p>
            <a:pPr lvl="1"/>
            <a:r>
              <a:rPr lang="de-DE" sz="2000" dirty="0"/>
              <a:t>Lichtregulierung und -messung</a:t>
            </a:r>
          </a:p>
          <a:p>
            <a:pPr lvl="1"/>
            <a:r>
              <a:rPr lang="de-DE" sz="2000" dirty="0"/>
              <a:t>pH-Wertmessung und Alarmmeldung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2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7851A-2E53-4F5A-A083-350FB54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Architektur</a:t>
            </a:r>
          </a:p>
        </p:txBody>
      </p:sp>
      <p:pic>
        <p:nvPicPr>
          <p:cNvPr id="9" name="Inhaltsplatzhalter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CCE955E-1D68-4154-B193-05C4EBAB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3" y="2943121"/>
            <a:ext cx="8053954" cy="1195247"/>
          </a:xfrm>
        </p:spPr>
      </p:pic>
    </p:spTree>
    <p:extLst>
      <p:ext uri="{BB962C8B-B14F-4D97-AF65-F5344CB8AC3E}">
        <p14:creationId xmlns:p14="http://schemas.microsoft.com/office/powerpoint/2010/main" val="11990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45BAE-B48C-493E-95B7-2B271B3F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18FD8-E664-4CFE-83EB-C629C5CD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2. Meilenstein: Technischer Durchstich und Mock-Up</a:t>
            </a:r>
          </a:p>
          <a:p>
            <a:pPr marL="0" indent="0">
              <a:buNone/>
            </a:pPr>
            <a:r>
              <a:rPr lang="de-DE" dirty="0"/>
              <a:t>- manuell gesetzte Daten im Sensor über Gateway in die Cloud schicken und in </a:t>
            </a:r>
            <a:r>
              <a:rPr lang="de-DE" dirty="0" err="1"/>
              <a:t>Webapp</a:t>
            </a:r>
            <a:r>
              <a:rPr lang="de-DE" dirty="0"/>
              <a:t> darstellen  </a:t>
            </a:r>
          </a:p>
        </p:txBody>
      </p:sp>
    </p:spTree>
    <p:extLst>
      <p:ext uri="{BB962C8B-B14F-4D97-AF65-F5344CB8AC3E}">
        <p14:creationId xmlns:p14="http://schemas.microsoft.com/office/powerpoint/2010/main" val="304865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3. Meilenstein: Release </a:t>
            </a:r>
            <a:r>
              <a:rPr lang="de-DE" sz="2400" dirty="0" err="1"/>
              <a:t>Candidate</a:t>
            </a:r>
            <a:endParaRPr lang="de-DE" sz="2400" dirty="0"/>
          </a:p>
          <a:p>
            <a:pPr>
              <a:buFontTx/>
              <a:buChar char="-"/>
            </a:pPr>
            <a:r>
              <a:rPr lang="de-DE" dirty="0"/>
              <a:t>Temperaturmessung am Sensor und Darstellung in </a:t>
            </a:r>
            <a:r>
              <a:rPr lang="de-DE" dirty="0" err="1"/>
              <a:t>Webapp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Regelung der Temperatur in </a:t>
            </a:r>
            <a:r>
              <a:rPr lang="de-DE" dirty="0" err="1"/>
              <a:t>Webapp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Darstellung der Heizfunktion mit LEDs</a:t>
            </a:r>
          </a:p>
        </p:txBody>
      </p:sp>
    </p:spTree>
    <p:extLst>
      <p:ext uri="{BB962C8B-B14F-4D97-AF65-F5344CB8AC3E}">
        <p14:creationId xmlns:p14="http://schemas.microsoft.com/office/powerpoint/2010/main" val="321607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">
              <a:buNone/>
            </a:pPr>
            <a:r>
              <a:rPr lang="de-DE" sz="2400" dirty="0"/>
              <a:t>4. Meilenstein: Präsentation von „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2400" dirty="0"/>
              <a:t>iving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sz="2400" dirty="0"/>
              <a:t>n a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sz="2400" dirty="0"/>
              <a:t>mart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sz="2400" dirty="0"/>
              <a:t>ank“</a:t>
            </a:r>
          </a:p>
          <a:p>
            <a:pPr>
              <a:buFontTx/>
              <a:buChar char="-"/>
            </a:pPr>
            <a:r>
              <a:rPr lang="de-DE" dirty="0"/>
              <a:t>Temperaturmessung und –</a:t>
            </a:r>
            <a:r>
              <a:rPr lang="de-DE" dirty="0" err="1"/>
              <a:t>regelung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Lichtregelung durch Lichtmessung und dimmbare LED</a:t>
            </a:r>
          </a:p>
          <a:p>
            <a:pPr>
              <a:buFontTx/>
              <a:buChar char="-"/>
            </a:pPr>
            <a:r>
              <a:rPr lang="de-DE" dirty="0"/>
              <a:t>pH-Messung und Alarmmeldung bei Überschreitung eines Grenzwertes</a:t>
            </a:r>
          </a:p>
        </p:txBody>
      </p:sp>
    </p:spTree>
    <p:extLst>
      <p:ext uri="{BB962C8B-B14F-4D97-AF65-F5344CB8AC3E}">
        <p14:creationId xmlns:p14="http://schemas.microsoft.com/office/powerpoint/2010/main" val="84576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0" indent="-342900"/>
            <a:r>
              <a:rPr lang="de-DE" sz="2400" dirty="0"/>
              <a:t>Sensor für Sonnenlichteinstrahlungsmessung und Schließen von Jalousien bei starkem Sonnenschein</a:t>
            </a:r>
          </a:p>
          <a:p>
            <a:pPr marL="297180" indent="-342900"/>
            <a:r>
              <a:rPr lang="de-DE" sz="2400" dirty="0"/>
              <a:t>Twittern der aktuellen Messungen im Aquarium</a:t>
            </a:r>
          </a:p>
          <a:p>
            <a:pPr marL="297180" indent="-342900"/>
            <a:r>
              <a:rPr lang="de-DE" sz="2400" dirty="0"/>
              <a:t>smarter Wasseraustauscher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22220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168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Rahmen</vt:lpstr>
      <vt:lpstr>Smartes Aquarium Living in a smart tank - Meilenstein 1 -</vt:lpstr>
      <vt:lpstr>Gliederung</vt:lpstr>
      <vt:lpstr>1. Idee</vt:lpstr>
      <vt:lpstr>2. Architektur</vt:lpstr>
      <vt:lpstr>3. Vorgehen</vt:lpstr>
      <vt:lpstr>3. Vorgehen</vt:lpstr>
      <vt:lpstr>3. Vorgehen</vt:lpstr>
      <vt:lpstr>4.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Aquarium</dc:title>
  <dc:creator>Lydia Pflug</dc:creator>
  <cp:lastModifiedBy>Lydia Pflug</cp:lastModifiedBy>
  <cp:revision>15</cp:revision>
  <dcterms:created xsi:type="dcterms:W3CDTF">2017-10-02T07:10:44Z</dcterms:created>
  <dcterms:modified xsi:type="dcterms:W3CDTF">2017-10-02T11:37:02Z</dcterms:modified>
</cp:coreProperties>
</file>