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3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4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27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3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3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EF10D0-48ED-4F01-B828-CE72CB3FAAF1}" type="datetimeFigureOut">
              <a:rPr lang="de-DE" smtClean="0"/>
              <a:t>30.10.2017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D5CA017-DA33-4911-8A38-3984853BB2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3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6D67-480D-443E-96BD-3527E0038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64" y="1414501"/>
            <a:ext cx="6939722" cy="22525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dirty="0"/>
              <a:t>Smartes Aquarium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dirty="0"/>
              <a:t>iving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DE" dirty="0"/>
              <a:t>n a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de-DE" dirty="0"/>
              <a:t>mart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de-DE" dirty="0"/>
              <a:t>ank</a:t>
            </a:r>
            <a:br>
              <a:rPr lang="de-DE" dirty="0"/>
            </a:br>
            <a:r>
              <a:rPr lang="de-DE" sz="4900" dirty="0"/>
              <a:t>- Meilenstein 2 –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3708F-8E91-48AC-92A1-9FAFDA08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878" y="4365091"/>
            <a:ext cx="3211288" cy="1737360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de-DE" sz="2200" dirty="0"/>
              <a:t>Team:	Hendrik Seemann</a:t>
            </a:r>
          </a:p>
          <a:p>
            <a:pPr algn="l"/>
            <a:r>
              <a:rPr lang="de-DE" sz="2200" dirty="0"/>
              <a:t>	Katrin Moritz</a:t>
            </a:r>
          </a:p>
          <a:p>
            <a:pPr algn="l"/>
            <a:r>
              <a:rPr lang="de-DE" sz="2200" dirty="0"/>
              <a:t>	Sebastian Frisch</a:t>
            </a:r>
          </a:p>
          <a:p>
            <a:pPr algn="l"/>
            <a:r>
              <a:rPr lang="de-DE" sz="2200" dirty="0"/>
              <a:t>	Lydia Pflug</a:t>
            </a:r>
          </a:p>
          <a:p>
            <a:pPr algn="l"/>
            <a:r>
              <a:rPr lang="de-DE" sz="2200" dirty="0"/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40254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DE9D2-3B5D-41A3-B5AF-4F75D7B5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E6BA-5D10-48E2-8FBE-797671E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Komponenten</a:t>
            </a:r>
          </a:p>
          <a:p>
            <a:pPr lvl="1"/>
            <a:r>
              <a:rPr lang="de-DE" sz="2200" dirty="0"/>
              <a:t>Sensorknoten</a:t>
            </a:r>
          </a:p>
          <a:p>
            <a:pPr lvl="1"/>
            <a:r>
              <a:rPr lang="de-DE" sz="2200" dirty="0"/>
              <a:t>Raspberry Pi</a:t>
            </a:r>
          </a:p>
          <a:p>
            <a:pPr lvl="1"/>
            <a:r>
              <a:rPr lang="de-DE" sz="2200" dirty="0"/>
              <a:t>Backend</a:t>
            </a:r>
          </a:p>
          <a:p>
            <a:pPr lvl="1"/>
            <a:r>
              <a:rPr lang="de-DE" sz="2200" dirty="0"/>
              <a:t>Frontend</a:t>
            </a:r>
          </a:p>
          <a:p>
            <a:pPr marL="514350" indent="-514350">
              <a:buAutoNum type="arabicPeriod"/>
            </a:pPr>
            <a:r>
              <a:rPr lang="de-DE" sz="2400" dirty="0"/>
              <a:t>Kommunikation</a:t>
            </a:r>
          </a:p>
          <a:p>
            <a:pPr lvl="1"/>
            <a:r>
              <a:rPr lang="de-DE" sz="2200" dirty="0" err="1"/>
              <a:t>CoAP</a:t>
            </a:r>
            <a:endParaRPr lang="de-DE" sz="2200" dirty="0"/>
          </a:p>
          <a:p>
            <a:pPr lvl="1"/>
            <a:r>
              <a:rPr lang="de-DE" sz="2200" dirty="0"/>
              <a:t>MQTT</a:t>
            </a:r>
          </a:p>
          <a:p>
            <a:pPr lvl="1"/>
            <a:r>
              <a:rPr lang="de-DE" sz="2200" dirty="0"/>
              <a:t>HTTP</a:t>
            </a:r>
          </a:p>
          <a:p>
            <a:pPr marL="514350" indent="-514350">
              <a:buAutoNum type="arabicPeriod"/>
            </a:pPr>
            <a:r>
              <a:rPr lang="de-DE" sz="2400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40933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E6068-A4E3-4A53-99BD-34478D7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1.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F367C-1DD3-438D-9AED-D372F910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Aktueller Stand:</a:t>
            </a:r>
          </a:p>
          <a:p>
            <a:r>
              <a:rPr lang="de-DE" sz="2400" dirty="0"/>
              <a:t>Sensorknoten:</a:t>
            </a:r>
          </a:p>
          <a:p>
            <a:pPr lvl="1"/>
            <a:r>
              <a:rPr lang="de-DE" sz="2000" dirty="0"/>
              <a:t>Zyklisches Auslesen der Temperatur und des RGB-Lichtwertes</a:t>
            </a:r>
          </a:p>
          <a:p>
            <a:r>
              <a:rPr lang="de-DE" sz="2200" dirty="0"/>
              <a:t>Raspberry Pi</a:t>
            </a:r>
          </a:p>
          <a:p>
            <a:pPr lvl="1"/>
            <a:r>
              <a:rPr lang="de-DE" sz="2000" dirty="0"/>
              <a:t>Pi und Sensorkonten können angepingt werden</a:t>
            </a:r>
          </a:p>
          <a:p>
            <a:r>
              <a:rPr lang="de-DE" sz="2200" dirty="0"/>
              <a:t>Backend (Datenbank)</a:t>
            </a:r>
          </a:p>
          <a:p>
            <a:pPr lvl="1"/>
            <a:r>
              <a:rPr lang="de-DE" sz="2000" dirty="0"/>
              <a:t>MySQL</a:t>
            </a:r>
          </a:p>
          <a:p>
            <a:pPr lvl="1"/>
            <a:r>
              <a:rPr lang="de-DE" sz="2000" dirty="0"/>
              <a:t>MQTT Broker</a:t>
            </a:r>
          </a:p>
          <a:p>
            <a:pPr lvl="1"/>
            <a:r>
              <a:rPr lang="de-DE" sz="2000" dirty="0" err="1"/>
              <a:t>TomCat</a:t>
            </a:r>
            <a:endParaRPr lang="de-DE" sz="2000" dirty="0"/>
          </a:p>
          <a:p>
            <a:r>
              <a:rPr lang="de-DE" sz="2200" dirty="0"/>
              <a:t>Frontend</a:t>
            </a:r>
          </a:p>
          <a:p>
            <a:pPr lvl="1"/>
            <a:r>
              <a:rPr lang="de-DE" sz="2000" dirty="0"/>
              <a:t>Mockup der Website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2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7851A-2E53-4F5A-A083-350FB54F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2. </a:t>
            </a:r>
            <a:r>
              <a:rPr lang="de-DE" sz="3200" dirty="0"/>
              <a:t>Kommunikation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0D108E-F86A-46C5-950E-DB7E8FC7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CoAP</a:t>
            </a:r>
            <a:r>
              <a:rPr lang="de-DE" dirty="0"/>
              <a:t> (zwischen Sensorknoten und Pi)</a:t>
            </a:r>
          </a:p>
          <a:p>
            <a:r>
              <a:rPr lang="de-DE" dirty="0"/>
              <a:t>MQTT (zwischen Pi und Backend)</a:t>
            </a:r>
          </a:p>
          <a:p>
            <a:r>
              <a:rPr lang="de-DE" dirty="0"/>
              <a:t>HTTP (zwischen Backend und Frontend)</a:t>
            </a:r>
          </a:p>
          <a:p>
            <a:pPr lvl="1"/>
            <a:r>
              <a:rPr lang="de-DE" dirty="0"/>
              <a:t>Kommunikation steht</a:t>
            </a:r>
          </a:p>
          <a:p>
            <a:pPr lvl="1"/>
            <a:r>
              <a:rPr lang="de-DE" dirty="0"/>
              <a:t>Werte können von der Datenbank ausgelesen und angezeigt werden</a:t>
            </a:r>
          </a:p>
        </p:txBody>
      </p:sp>
    </p:spTree>
    <p:extLst>
      <p:ext uri="{BB962C8B-B14F-4D97-AF65-F5344CB8AC3E}">
        <p14:creationId xmlns:p14="http://schemas.microsoft.com/office/powerpoint/2010/main" val="11990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0CFC3-8854-4F58-816F-467199F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3. </a:t>
            </a:r>
            <a:br>
              <a:rPr lang="de-DE" dirty="0"/>
            </a:br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D6D32-E23E-462D-A0F7-9C9AB1F2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180" indent="-342900"/>
            <a:r>
              <a:rPr lang="de-DE" sz="2400" dirty="0"/>
              <a:t>Kommunikation </a:t>
            </a:r>
            <a:r>
              <a:rPr lang="de-DE" sz="2400" dirty="0" err="1"/>
              <a:t>CoAP</a:t>
            </a:r>
            <a:r>
              <a:rPr lang="de-DE" sz="2400" dirty="0"/>
              <a:t> fertigstellen</a:t>
            </a:r>
          </a:p>
          <a:p>
            <a:pPr marL="297180" indent="-342900"/>
            <a:r>
              <a:rPr lang="de-DE" sz="2400" dirty="0"/>
              <a:t>Treiber für den pH-Sensor schreiben</a:t>
            </a:r>
          </a:p>
          <a:p>
            <a:pPr marL="297180" indent="-342900"/>
            <a:r>
              <a:rPr lang="de-DE" sz="2400" dirty="0"/>
              <a:t>Logik auf dem Pi implementieren</a:t>
            </a:r>
          </a:p>
          <a:p>
            <a:pPr marL="297180" indent="-342900"/>
            <a:r>
              <a:rPr lang="de-DE" sz="2400" dirty="0"/>
              <a:t>Website fertigstellen</a:t>
            </a:r>
          </a:p>
          <a:p>
            <a:pPr marL="297180" indent="-34290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4576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3F09E2-839C-40D5-883B-1A51880DF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Show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4347B7-A70E-40FD-83CA-240661BE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28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F5C832-45E5-43C7-86DD-6CDAFCB1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227FFD5-3BE0-4D62-8722-12B0119F5BA9}"/>
              </a:ext>
            </a:extLst>
          </p:cNvPr>
          <p:cNvSpPr txBox="1">
            <a:spLocks/>
          </p:cNvSpPr>
          <p:nvPr/>
        </p:nvSpPr>
        <p:spPr>
          <a:xfrm>
            <a:off x="9240004" y="415202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Team:	Hendrik Seemann</a:t>
            </a:r>
          </a:p>
          <a:p>
            <a:r>
              <a:rPr lang="de-DE" dirty="0">
                <a:solidFill>
                  <a:schemeClr val="tx1"/>
                </a:solidFill>
              </a:rPr>
              <a:t>	Katrin Moritz</a:t>
            </a:r>
          </a:p>
          <a:p>
            <a:r>
              <a:rPr lang="de-DE" dirty="0">
                <a:solidFill>
                  <a:schemeClr val="tx1"/>
                </a:solidFill>
              </a:rPr>
              <a:t>	Sebastian Frisch</a:t>
            </a:r>
          </a:p>
          <a:p>
            <a:r>
              <a:rPr lang="de-DE" dirty="0">
                <a:solidFill>
                  <a:schemeClr val="tx1"/>
                </a:solidFill>
              </a:rPr>
              <a:t>	Lydia Pflug</a:t>
            </a:r>
          </a:p>
          <a:p>
            <a:r>
              <a:rPr lang="de-DE" dirty="0">
                <a:solidFill>
                  <a:schemeClr val="tx1"/>
                </a:solidFill>
              </a:rPr>
              <a:t>	Julian Seibert</a:t>
            </a:r>
          </a:p>
        </p:txBody>
      </p:sp>
    </p:spTree>
    <p:extLst>
      <p:ext uri="{BB962C8B-B14F-4D97-AF65-F5344CB8AC3E}">
        <p14:creationId xmlns:p14="http://schemas.microsoft.com/office/powerpoint/2010/main" val="1422499952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113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Rahmen</vt:lpstr>
      <vt:lpstr>Smartes Aquarium Living in a smart tank - Meilenstein 2 –</vt:lpstr>
      <vt:lpstr>Gliederung</vt:lpstr>
      <vt:lpstr>1. Komponenten</vt:lpstr>
      <vt:lpstr>2. Kommunikation</vt:lpstr>
      <vt:lpstr>3.  Weiteres Vorgehen</vt:lpstr>
      <vt:lpstr>Live Show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Smartes Aquarium</dc:title>
  <dc:creator>Lydia Pflug</dc:creator>
  <cp:lastModifiedBy>Katrin Moritz</cp:lastModifiedBy>
  <cp:revision>21</cp:revision>
  <dcterms:created xsi:type="dcterms:W3CDTF">2017-10-02T07:10:44Z</dcterms:created>
  <dcterms:modified xsi:type="dcterms:W3CDTF">2017-10-30T08:38:26Z</dcterms:modified>
</cp:coreProperties>
</file>