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Zwischenstand 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Smart Human Detection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Michel Kapell, Alhajras Algdairy, Sebastian Szymczak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831960" y="232920"/>
            <a:ext cx="10514880" cy="100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Projektplan und Fortschritt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Grafik 3" descr=""/>
          <p:cNvPicPr/>
          <p:nvPr/>
        </p:nvPicPr>
        <p:blipFill>
          <a:blip r:embed="rId1"/>
          <a:stretch/>
        </p:blipFill>
        <p:spPr>
          <a:xfrm>
            <a:off x="0" y="2235240"/>
            <a:ext cx="12040200" cy="320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µController und Sensoren auslesen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726120" y="1360440"/>
            <a:ext cx="4485960" cy="2114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7680960" y="1604520"/>
            <a:ext cx="3890880" cy="15544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5303520" y="3356640"/>
            <a:ext cx="4396320" cy="322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MQTT-SN auf dem µController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Cayenne-Cloud und MQTT-SN Gateway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6800" y="1463040"/>
            <a:ext cx="5531040" cy="454392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5847120" y="1554480"/>
            <a:ext cx="6222960" cy="40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Danke für Ihre Aufmerksamkeit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LibreOffice/6.0.6.2$Linux_X86_64 LibreOffice_project/00m0$Build-2</Application>
  <Words>19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2018-09-24T09:32:58Z</dcterms:created>
  <dc:creator>Kapell, Michel</dc:creator>
  <dc:description/>
  <dc:language>en-US</dc:language>
  <cp:lastModifiedBy/>
  <dcterms:modified xsi:type="dcterms:W3CDTF">2018-10-29T10:44:48Z</dcterms:modified>
  <cp:revision>9</cp:revision>
  <dc:subject/>
  <dc:title>Smart Human Detection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