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61" r:id="rId4"/>
    <p:sldId id="260" r:id="rId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563867-1005-4D93-BF35-6A71964C57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10/29/2018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67F1CA-7BD2-42D5-BAD4-6BA7F0C2BBC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B8B8B"/>
                </a:solidFill>
                <a:latin typeface="Calibr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0F0C3E-F592-473C-83E6-38D9FB8A843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10/29/2018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ECC5D4-FFA4-4646-9320-68C343CD2DB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 dirty="0" smtClean="0">
                <a:solidFill>
                  <a:srgbClr val="000000"/>
                </a:solidFill>
                <a:latin typeface="Calibri Light"/>
              </a:rPr>
              <a:t>Zwischenstand </a:t>
            </a:r>
          </a:p>
          <a:p>
            <a:pPr algn="ctr">
              <a:lnSpc>
                <a:spcPct val="90000"/>
              </a:lnSpc>
            </a:pPr>
            <a:r>
              <a:rPr lang="de-DE" sz="6000" b="0" strike="noStrike" spc="-1" dirty="0" smtClean="0">
                <a:solidFill>
                  <a:srgbClr val="000000"/>
                </a:solidFill>
                <a:latin typeface="Calibri Light"/>
              </a:rPr>
              <a:t>Smart </a:t>
            </a:r>
            <a:r>
              <a:rPr lang="de-DE" sz="6000" b="0" strike="noStrike" spc="-1" dirty="0">
                <a:solidFill>
                  <a:srgbClr val="000000"/>
                </a:solidFill>
                <a:latin typeface="Calibri Light"/>
              </a:rPr>
              <a:t>Human </a:t>
            </a:r>
            <a:r>
              <a:rPr lang="de-DE" sz="6000" b="0" strike="noStrike" spc="-1" dirty="0" err="1">
                <a:solidFill>
                  <a:srgbClr val="000000"/>
                </a:solidFill>
                <a:latin typeface="Calibri Light"/>
              </a:rPr>
              <a:t>Detection</a:t>
            </a:r>
            <a:endParaRPr lang="de-DE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Michel Kapell, Alhajras Algdairy, Sebastian Szymczak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960" y="233008"/>
            <a:ext cx="10515240" cy="1002668"/>
          </a:xfrm>
        </p:spPr>
        <p:txBody>
          <a:bodyPr/>
          <a:lstStyle/>
          <a:p>
            <a:r>
              <a:rPr lang="de-DE" dirty="0" smtClean="0"/>
              <a:t>Projektplan und Fortschritt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1"/>
            <a:ext cx="12040679" cy="320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Danke für Ihre Aufmerksamkeit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Projektplan und Fortschritt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Human Detection</dc:title>
  <dc:subject/>
  <dc:creator>Kapell, Michel</dc:creator>
  <dc:description/>
  <cp:lastModifiedBy>Szymczak, Sebastian</cp:lastModifiedBy>
  <cp:revision>8</cp:revision>
  <dcterms:created xsi:type="dcterms:W3CDTF">2018-09-24T09:32:58Z</dcterms:created>
  <dcterms:modified xsi:type="dcterms:W3CDTF">2018-10-29T09:30:05Z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