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1" r:id="rId7"/>
    <p:sldId id="259" r:id="rId8"/>
    <p:sldId id="260" r:id="rId9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272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7563867-1005-4D93-BF35-6A71964C57B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10/8/2018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C67F1CA-7BD2-42D5-BAD4-6BA7F0C2BBC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Formatvorlagen des Textmasters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636C29F-90B5-4596-A059-468CC57EF54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10/8/2018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2EC2E0D-7D5B-4B03-BF50-2F40AAC07D8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Titelmasterformat durch Klicken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8B8B8B"/>
                </a:solidFill>
                <a:latin typeface="Calibr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B0F0C3E-F592-473C-83E6-38D9FB8A843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10/8/2018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3ECC5D4-FFA4-4646-9320-68C343CD2DB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Smart Human Detection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Michel Kapell, Alhajras Algdairy, Sebastian Szymczak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Projekt Idee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Smarte Heimsteuerung mit der Unterscheidung von Mensch und Tier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Wie?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erhöht montierte Lichtschranke im Türrahmen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Bewegungssensor über der Tür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RPi als Gateway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Arduino als µController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 Cayenne als GUI</a:t>
            </a:r>
          </a:p>
          <a:p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Diagramm Aufbau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Inhaltsplatzhalter 3"/>
          <p:cNvPicPr/>
          <p:nvPr/>
        </p:nvPicPr>
        <p:blipFill>
          <a:blip r:embed="rId2"/>
          <a:stretch/>
        </p:blipFill>
        <p:spPr>
          <a:xfrm>
            <a:off x="2567160" y="1944000"/>
            <a:ext cx="7057800" cy="411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8965" y="121797"/>
            <a:ext cx="10515240" cy="1620506"/>
          </a:xfrm>
        </p:spPr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Use-case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11" y="1599205"/>
            <a:ext cx="8449613" cy="497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9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 Light"/>
              </a:rPr>
              <a:t>Projekt Aufteilung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Michel (Highlevel):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RPi mit MQTT &amp; MQTT-SN Gateway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 Cayenne</a:t>
            </a:r>
          </a:p>
          <a:p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Sebastian (Midlevel):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µController &amp; MQTT-SN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Hajras (Lowlevel):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µController &amp; Sensorik</a:t>
            </a: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Danke für Ihre Aufmerksamkeit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</Words>
  <Application>Microsoft Office PowerPoint</Application>
  <PresentationFormat>Breitbild</PresentationFormat>
  <Paragraphs>23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 Use-case diagram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Human Detection</dc:title>
  <dc:subject/>
  <dc:creator>Kapell, Michel</dc:creator>
  <dc:description/>
  <cp:lastModifiedBy>Algdairy, Alhajras</cp:lastModifiedBy>
  <cp:revision>6</cp:revision>
  <dcterms:created xsi:type="dcterms:W3CDTF">2018-09-24T09:32:58Z</dcterms:created>
  <dcterms:modified xsi:type="dcterms:W3CDTF">2018-10-08T07:54:00Z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