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Zwischenstand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Smart Human Detection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Michel Kapell, Alhajras Algdairy, Sebastian Szymczak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Was war unser Projekt?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Grafik 3" descr=""/>
          <p:cNvPicPr/>
          <p:nvPr/>
        </p:nvPicPr>
        <p:blipFill>
          <a:blip r:embed="rId1"/>
          <a:stretch/>
        </p:blipFill>
        <p:spPr>
          <a:xfrm>
            <a:off x="1287360" y="1599480"/>
            <a:ext cx="8449200" cy="49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1960" y="232920"/>
            <a:ext cx="105145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Projektplan und Fortschritt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Grafik 3" descr=""/>
          <p:cNvPicPr/>
          <p:nvPr/>
        </p:nvPicPr>
        <p:blipFill>
          <a:blip r:embed="rId1"/>
          <a:stretch/>
        </p:blipFill>
        <p:spPr>
          <a:xfrm>
            <a:off x="0" y="2235240"/>
            <a:ext cx="1203984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µController und Sensoren auslesen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09480" y="1418040"/>
            <a:ext cx="9996840" cy="461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µController und Sensoren auslesen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26120" y="1360440"/>
            <a:ext cx="4485600" cy="2113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680960" y="1604520"/>
            <a:ext cx="3890520" cy="15541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303520" y="3356640"/>
            <a:ext cx="4395960" cy="322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MQTT-SN auf dem µController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Auf native läuft schon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Ping6 zu Rpi geht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MQTT-SN zu Rpi steht noch nicht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Cayenne-Cloud und MQTT-SN Gateway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50160" y="2468880"/>
            <a:ext cx="1004832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Cayenne-Cloud und MQTT-SN Gateway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6800" y="1463040"/>
            <a:ext cx="5530680" cy="45435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847120" y="1554480"/>
            <a:ext cx="622260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Danke für Ihre Aufmerksamkeit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2018-09-24T09:32:58Z</dcterms:created>
  <dc:creator>Kapell, Michel</dc:creator>
  <dc:description/>
  <dc:language>en-US</dc:language>
  <cp:lastModifiedBy/>
  <dcterms:modified xsi:type="dcterms:W3CDTF">2018-10-29T12:14:39Z</dcterms:modified>
  <cp:revision>11</cp:revision>
  <dc:subject/>
  <dc:title>Smart Human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