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0"/>
  </p:notesMasterIdLst>
  <p:sldIdLst>
    <p:sldId id="256" r:id="rId2"/>
    <p:sldId id="263" r:id="rId3"/>
    <p:sldId id="306" r:id="rId4"/>
    <p:sldId id="315" r:id="rId5"/>
    <p:sldId id="307" r:id="rId6"/>
    <p:sldId id="308" r:id="rId7"/>
    <p:sldId id="309" r:id="rId8"/>
    <p:sldId id="316" r:id="rId9"/>
    <p:sldId id="318" r:id="rId10"/>
    <p:sldId id="317" r:id="rId11"/>
    <p:sldId id="319" r:id="rId12"/>
    <p:sldId id="320" r:id="rId13"/>
    <p:sldId id="264" r:id="rId14"/>
    <p:sldId id="265" r:id="rId15"/>
    <p:sldId id="305" r:id="rId16"/>
    <p:sldId id="310" r:id="rId17"/>
    <p:sldId id="296" r:id="rId18"/>
    <p:sldId id="28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1" autoAdjust="0"/>
    <p:restoredTop sz="94424" autoAdjust="0"/>
  </p:normalViewPr>
  <p:slideViewPr>
    <p:cSldViewPr>
      <p:cViewPr varScale="1">
        <p:scale>
          <a:sx n="99" d="100"/>
          <a:sy n="99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BD4C7-6714-44B2-9EA3-AB873A5ECFF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35079B7-E32B-4366-9F04-E65BC57C37D5}">
      <dgm:prSet phldrT="[文本]"/>
      <dgm:spPr/>
      <dgm:t>
        <a:bodyPr/>
        <a:lstStyle/>
        <a:p>
          <a:r>
            <a:rPr lang="zh-CN" altLang="en-US" smtClean="0">
              <a:latin typeface="+mn-ea"/>
              <a:ea typeface="+mn-ea"/>
            </a:rPr>
            <a:t>相关政策要求</a:t>
          </a:r>
          <a:endParaRPr lang="zh-CN" altLang="en-US">
            <a:latin typeface="+mn-ea"/>
            <a:ea typeface="+mn-ea"/>
          </a:endParaRPr>
        </a:p>
      </dgm:t>
    </dgm:pt>
    <dgm:pt modelId="{C2620F39-B687-4AD3-A630-37925A8BB1BE}" type="parTrans" cxnId="{9542E660-31FE-46CF-984F-0B3365F7E28B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5366559D-C3F6-4474-9151-7D37487B904B}" type="sibTrans" cxnId="{9542E660-31FE-46CF-984F-0B3365F7E28B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1DDA288E-F159-4729-BBF3-87C8377AB2CB}">
      <dgm:prSet phldrT="[文本]"/>
      <dgm:spPr/>
      <dgm:t>
        <a:bodyPr/>
        <a:lstStyle/>
        <a:p>
          <a:r>
            <a:rPr lang="zh-CN" altLang="en-US" smtClean="0">
              <a:latin typeface="+mn-ea"/>
              <a:ea typeface="+mn-ea"/>
            </a:rPr>
            <a:t>国资委“稳增长”要求</a:t>
          </a:r>
          <a:endParaRPr lang="zh-CN" altLang="en-US">
            <a:latin typeface="+mn-ea"/>
            <a:ea typeface="+mn-ea"/>
          </a:endParaRPr>
        </a:p>
      </dgm:t>
    </dgm:pt>
    <dgm:pt modelId="{65687B01-3A1D-40FF-94F8-A7D9BA02DD8F}" type="parTrans" cxnId="{416D22CF-0243-4E4A-BC8B-2C7FB949775A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8395766B-67F2-4B09-B30B-472F927C1B0E}" type="sibTrans" cxnId="{416D22CF-0243-4E4A-BC8B-2C7FB949775A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A3942444-007B-41FC-8BF0-A565C601F3EC}">
      <dgm:prSet phldrT="[文本]"/>
      <dgm:spPr/>
      <dgm:t>
        <a:bodyPr/>
        <a:lstStyle/>
        <a:p>
          <a:r>
            <a:rPr lang="zh-CN" altLang="en-US" smtClean="0">
              <a:latin typeface="+mn-ea"/>
              <a:ea typeface="+mn-ea"/>
            </a:rPr>
            <a:t>“降本增效”列入山东业支部</a:t>
          </a:r>
          <a:r>
            <a:rPr lang="en-US" altLang="zh-CN" smtClean="0">
              <a:latin typeface="+mn-ea"/>
              <a:ea typeface="+mn-ea"/>
            </a:rPr>
            <a:t>2018</a:t>
          </a:r>
          <a:r>
            <a:rPr lang="zh-CN" altLang="en-US" smtClean="0">
              <a:latin typeface="+mn-ea"/>
              <a:ea typeface="+mn-ea"/>
            </a:rPr>
            <a:t>重点工作计划</a:t>
          </a:r>
          <a:endParaRPr lang="zh-CN" altLang="en-US">
            <a:latin typeface="+mn-ea"/>
            <a:ea typeface="+mn-ea"/>
          </a:endParaRPr>
        </a:p>
      </dgm:t>
    </dgm:pt>
    <dgm:pt modelId="{0CE6C1EF-2A2E-4538-BB01-65CFF9C0ED94}" type="parTrans" cxnId="{45FB6A5C-BB7D-4ACC-B111-912AEBD99198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F2C6C617-8013-471D-9976-9F3DA794EB40}" type="sibTrans" cxnId="{45FB6A5C-BB7D-4ACC-B111-912AEBD99198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4209A00B-BB50-44C9-B539-EA0B916C2292}">
      <dgm:prSet phldrT="[文本]"/>
      <dgm:spPr/>
      <dgm:t>
        <a:bodyPr/>
        <a:lstStyle/>
        <a:p>
          <a:r>
            <a:rPr lang="zh-CN" altLang="en-US" b="1" smtClean="0">
              <a:solidFill>
                <a:srgbClr val="FF0000"/>
              </a:solidFill>
              <a:latin typeface="+mn-ea"/>
              <a:ea typeface="+mn-ea"/>
            </a:rPr>
            <a:t>积极响应公司降本增效的要求，围绕客户体验，山东公司自主开发了多种自动化、可视化工具，进一步提升运维效率、改善一线客户体验</a:t>
          </a:r>
          <a:endParaRPr lang="zh-CN" altLang="en-US" b="1">
            <a:solidFill>
              <a:srgbClr val="FF0000"/>
            </a:solidFill>
            <a:latin typeface="+mn-ea"/>
            <a:ea typeface="+mn-ea"/>
          </a:endParaRPr>
        </a:p>
      </dgm:t>
    </dgm:pt>
    <dgm:pt modelId="{70786369-4510-435E-B6FE-FC93A709D89F}" type="parTrans" cxnId="{3CA8EFA2-F60D-41A9-AC12-4D399CAF97A0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5B0A3873-7F54-457D-B9F5-DCD1CA7F1796}" type="sibTrans" cxnId="{3CA8EFA2-F60D-41A9-AC12-4D399CAF97A0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480A4BF1-453D-4CD0-8B35-5481F75D1439}">
      <dgm:prSet phldrT="[文本]"/>
      <dgm:spPr/>
      <dgm:t>
        <a:bodyPr/>
        <a:lstStyle/>
        <a:p>
          <a:r>
            <a:rPr lang="zh-CN" altLang="en-US" smtClean="0">
              <a:latin typeface="+mn-ea"/>
              <a:ea typeface="+mn-ea"/>
            </a:rPr>
            <a:t>集团公司“厉行节约、降本增效”、“成本管理九大任务”</a:t>
          </a:r>
          <a:endParaRPr lang="zh-CN" altLang="en-US">
            <a:latin typeface="+mn-ea"/>
            <a:ea typeface="+mn-ea"/>
          </a:endParaRPr>
        </a:p>
      </dgm:t>
    </dgm:pt>
    <dgm:pt modelId="{3D2AB4B7-AF77-45F6-BF57-826EA01851CE}" type="parTrans" cxnId="{568ED77B-9ABE-49DE-87EF-891C4E80DA86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6335E8DE-163D-41FF-A193-9E5825A246CB}" type="sibTrans" cxnId="{568ED77B-9ABE-49DE-87EF-891C4E80DA86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FB6B97BB-8176-4F2C-8252-C39C7710C44D}" type="pres">
      <dgm:prSet presAssocID="{8FEBD4C7-6714-44B2-9EA3-AB873A5ECF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A1144C-1F8B-4B76-99CD-B58801F6E5CF}" type="pres">
      <dgm:prSet presAssocID="{035079B7-E32B-4366-9F04-E65BC57C37D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857A3A-5BBE-4403-8E2A-DB4AD421C586}" type="pres">
      <dgm:prSet presAssocID="{035079B7-E32B-4366-9F04-E65BC57C37D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08EBA-3571-4232-895B-E5F8448A25A0}" type="pres">
      <dgm:prSet presAssocID="{A3942444-007B-41FC-8BF0-A565C601F3E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B5C60C-E9E5-48B7-A522-8E2AE8763D7C}" type="pres">
      <dgm:prSet presAssocID="{A3942444-007B-41FC-8BF0-A565C601F3E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FB6A5C-BB7D-4ACC-B111-912AEBD99198}" srcId="{8FEBD4C7-6714-44B2-9EA3-AB873A5ECFFD}" destId="{A3942444-007B-41FC-8BF0-A565C601F3EC}" srcOrd="1" destOrd="0" parTransId="{0CE6C1EF-2A2E-4538-BB01-65CFF9C0ED94}" sibTransId="{F2C6C617-8013-471D-9976-9F3DA794EB40}"/>
    <dgm:cxn modelId="{E032463B-92A6-4332-ACDF-10D2A6568A03}" type="presOf" srcId="{480A4BF1-453D-4CD0-8B35-5481F75D1439}" destId="{70857A3A-5BBE-4403-8E2A-DB4AD421C586}" srcOrd="0" destOrd="1" presId="urn:microsoft.com/office/officeart/2005/8/layout/vList2"/>
    <dgm:cxn modelId="{3CA8EFA2-F60D-41A9-AC12-4D399CAF97A0}" srcId="{A3942444-007B-41FC-8BF0-A565C601F3EC}" destId="{4209A00B-BB50-44C9-B539-EA0B916C2292}" srcOrd="0" destOrd="0" parTransId="{70786369-4510-435E-B6FE-FC93A709D89F}" sibTransId="{5B0A3873-7F54-457D-B9F5-DCD1CA7F1796}"/>
    <dgm:cxn modelId="{416D22CF-0243-4E4A-BC8B-2C7FB949775A}" srcId="{035079B7-E32B-4366-9F04-E65BC57C37D5}" destId="{1DDA288E-F159-4729-BBF3-87C8377AB2CB}" srcOrd="0" destOrd="0" parTransId="{65687B01-3A1D-40FF-94F8-A7D9BA02DD8F}" sibTransId="{8395766B-67F2-4B09-B30B-472F927C1B0E}"/>
    <dgm:cxn modelId="{BAB6AD6C-6632-44B1-A998-672B723D684B}" type="presOf" srcId="{8FEBD4C7-6714-44B2-9EA3-AB873A5ECFFD}" destId="{FB6B97BB-8176-4F2C-8252-C39C7710C44D}" srcOrd="0" destOrd="0" presId="urn:microsoft.com/office/officeart/2005/8/layout/vList2"/>
    <dgm:cxn modelId="{6229F4E5-E392-4402-BC65-DC1D103831AC}" type="presOf" srcId="{A3942444-007B-41FC-8BF0-A565C601F3EC}" destId="{DE708EBA-3571-4232-895B-E5F8448A25A0}" srcOrd="0" destOrd="0" presId="urn:microsoft.com/office/officeart/2005/8/layout/vList2"/>
    <dgm:cxn modelId="{9542E660-31FE-46CF-984F-0B3365F7E28B}" srcId="{8FEBD4C7-6714-44B2-9EA3-AB873A5ECFFD}" destId="{035079B7-E32B-4366-9F04-E65BC57C37D5}" srcOrd="0" destOrd="0" parTransId="{C2620F39-B687-4AD3-A630-37925A8BB1BE}" sibTransId="{5366559D-C3F6-4474-9151-7D37487B904B}"/>
    <dgm:cxn modelId="{3E3E9480-4399-467F-A16A-C20EE784309B}" type="presOf" srcId="{035079B7-E32B-4366-9F04-E65BC57C37D5}" destId="{85A1144C-1F8B-4B76-99CD-B58801F6E5CF}" srcOrd="0" destOrd="0" presId="urn:microsoft.com/office/officeart/2005/8/layout/vList2"/>
    <dgm:cxn modelId="{568ED77B-9ABE-49DE-87EF-891C4E80DA86}" srcId="{035079B7-E32B-4366-9F04-E65BC57C37D5}" destId="{480A4BF1-453D-4CD0-8B35-5481F75D1439}" srcOrd="1" destOrd="0" parTransId="{3D2AB4B7-AF77-45F6-BF57-826EA01851CE}" sibTransId="{6335E8DE-163D-41FF-A193-9E5825A246CB}"/>
    <dgm:cxn modelId="{E4074763-8BC1-4E94-9E62-16901EB4570C}" type="presOf" srcId="{1DDA288E-F159-4729-BBF3-87C8377AB2CB}" destId="{70857A3A-5BBE-4403-8E2A-DB4AD421C586}" srcOrd="0" destOrd="0" presId="urn:microsoft.com/office/officeart/2005/8/layout/vList2"/>
    <dgm:cxn modelId="{7BDFFED3-89A8-48FB-B6FB-017F606221C3}" type="presOf" srcId="{4209A00B-BB50-44C9-B539-EA0B916C2292}" destId="{C8B5C60C-E9E5-48B7-A522-8E2AE8763D7C}" srcOrd="0" destOrd="0" presId="urn:microsoft.com/office/officeart/2005/8/layout/vList2"/>
    <dgm:cxn modelId="{69C1DFA8-03A8-4251-9F0C-0707E34A7757}" type="presParOf" srcId="{FB6B97BB-8176-4F2C-8252-C39C7710C44D}" destId="{85A1144C-1F8B-4B76-99CD-B58801F6E5CF}" srcOrd="0" destOrd="0" presId="urn:microsoft.com/office/officeart/2005/8/layout/vList2"/>
    <dgm:cxn modelId="{DA99517F-DE5E-4BB8-88EC-C7E5019BFBB9}" type="presParOf" srcId="{FB6B97BB-8176-4F2C-8252-C39C7710C44D}" destId="{70857A3A-5BBE-4403-8E2A-DB4AD421C586}" srcOrd="1" destOrd="0" presId="urn:microsoft.com/office/officeart/2005/8/layout/vList2"/>
    <dgm:cxn modelId="{2A7493EC-1182-4219-99EA-806A5B5AE688}" type="presParOf" srcId="{FB6B97BB-8176-4F2C-8252-C39C7710C44D}" destId="{DE708EBA-3571-4232-895B-E5F8448A25A0}" srcOrd="2" destOrd="0" presId="urn:microsoft.com/office/officeart/2005/8/layout/vList2"/>
    <dgm:cxn modelId="{0C70F06B-F361-485C-8D07-26FF26F9E432}" type="presParOf" srcId="{FB6B97BB-8176-4F2C-8252-C39C7710C44D}" destId="{C8B5C60C-E9E5-48B7-A522-8E2AE8763D7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C4CF368-031E-4DAA-878A-8A76A658622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6501A47-EDD4-4956-8A78-043A98E5A462}">
      <dgm:prSet phldrT="[文本]"/>
      <dgm:spPr/>
      <dgm:t>
        <a:bodyPr/>
        <a:lstStyle/>
        <a:p>
          <a:r>
            <a:rPr lang="en-US" altLang="zh-CN" smtClean="0"/>
            <a:t>UEM 1.0</a:t>
          </a:r>
          <a:endParaRPr lang="zh-CN" altLang="en-US"/>
        </a:p>
      </dgm:t>
    </dgm:pt>
    <dgm:pt modelId="{DC736C64-5CA0-4DB7-9A19-3A27A3B6CDB3}" type="parTrans" cxnId="{62DA09C0-1C3B-41FE-A975-1B23A0D9E7FC}">
      <dgm:prSet/>
      <dgm:spPr/>
      <dgm:t>
        <a:bodyPr/>
        <a:lstStyle/>
        <a:p>
          <a:endParaRPr lang="zh-CN" altLang="en-US"/>
        </a:p>
      </dgm:t>
    </dgm:pt>
    <dgm:pt modelId="{CDEAE65A-BC9B-426D-8BD7-EED1189CAB1C}" type="sibTrans" cxnId="{62DA09C0-1C3B-41FE-A975-1B23A0D9E7FC}">
      <dgm:prSet/>
      <dgm:spPr/>
      <dgm:t>
        <a:bodyPr/>
        <a:lstStyle/>
        <a:p>
          <a:endParaRPr lang="zh-CN" altLang="en-US"/>
        </a:p>
      </dgm:t>
    </dgm:pt>
    <dgm:pt modelId="{931622D9-1275-4892-AB3F-A9BAF5CF546F}">
      <dgm:prSet phldrT="[文本]"/>
      <dgm:spPr/>
      <dgm:t>
        <a:bodyPr/>
        <a:lstStyle/>
        <a:p>
          <a:r>
            <a:rPr lang="en-US" altLang="zh-CN" smtClean="0"/>
            <a:t>APM</a:t>
          </a:r>
          <a:r>
            <a:rPr lang="zh-CN" altLang="en-US" smtClean="0"/>
            <a:t>注入原生</a:t>
          </a:r>
          <a:r>
            <a:rPr lang="en-US" altLang="zh-CN" smtClean="0"/>
            <a:t>Agent</a:t>
          </a:r>
          <a:r>
            <a:rPr lang="zh-CN" altLang="en-US" smtClean="0"/>
            <a:t>，数据丢失、提取困难、可读性低</a:t>
          </a:r>
          <a:endParaRPr lang="zh-CN" altLang="en-US"/>
        </a:p>
      </dgm:t>
    </dgm:pt>
    <dgm:pt modelId="{29541A4A-F310-4131-8481-8C1BC26FFB15}" type="parTrans" cxnId="{8F698725-E205-40D7-86C0-7423D0103EBD}">
      <dgm:prSet/>
      <dgm:spPr/>
      <dgm:t>
        <a:bodyPr/>
        <a:lstStyle/>
        <a:p>
          <a:endParaRPr lang="zh-CN" altLang="en-US"/>
        </a:p>
      </dgm:t>
    </dgm:pt>
    <dgm:pt modelId="{F6B9E423-5CA0-4AB0-9401-B8C90F142008}" type="sibTrans" cxnId="{8F698725-E205-40D7-86C0-7423D0103EBD}">
      <dgm:prSet/>
      <dgm:spPr/>
      <dgm:t>
        <a:bodyPr/>
        <a:lstStyle/>
        <a:p>
          <a:endParaRPr lang="zh-CN" altLang="en-US"/>
        </a:p>
      </dgm:t>
    </dgm:pt>
    <dgm:pt modelId="{A9D3FBF6-74D9-4235-B944-D113A4388119}">
      <dgm:prSet phldrT="[文本]"/>
      <dgm:spPr/>
      <dgm:t>
        <a:bodyPr/>
        <a:lstStyle/>
        <a:p>
          <a:r>
            <a:rPr lang="en-US" altLang="zh-CN" smtClean="0"/>
            <a:t>UEM 1.1</a:t>
          </a:r>
          <a:endParaRPr lang="zh-CN" altLang="en-US"/>
        </a:p>
      </dgm:t>
    </dgm:pt>
    <dgm:pt modelId="{A122123C-494C-4FFF-9660-C4F0EE050F2D}" type="parTrans" cxnId="{125009C6-5E01-45CE-8F2F-F5EF9E90D5C5}">
      <dgm:prSet/>
      <dgm:spPr/>
      <dgm:t>
        <a:bodyPr/>
        <a:lstStyle/>
        <a:p>
          <a:endParaRPr lang="zh-CN" altLang="en-US"/>
        </a:p>
      </dgm:t>
    </dgm:pt>
    <dgm:pt modelId="{957D8A9E-9AA4-4D2F-9F2E-F866518773EC}" type="sibTrans" cxnId="{125009C6-5E01-45CE-8F2F-F5EF9E90D5C5}">
      <dgm:prSet/>
      <dgm:spPr/>
      <dgm:t>
        <a:bodyPr/>
        <a:lstStyle/>
        <a:p>
          <a:endParaRPr lang="zh-CN" altLang="en-US"/>
        </a:p>
      </dgm:t>
    </dgm:pt>
    <dgm:pt modelId="{3449B144-3FA9-41AE-97AB-16575711ADD3}">
      <dgm:prSet phldrT="[文本]"/>
      <dgm:spPr/>
      <dgm:t>
        <a:bodyPr/>
        <a:lstStyle/>
        <a:p>
          <a:r>
            <a:rPr lang="zh-CN" altLang="en-US" smtClean="0"/>
            <a:t>自研框架插码，层层递归，实现一次注入处处生效，代码复杂，性能低</a:t>
          </a:r>
          <a:endParaRPr lang="zh-CN" altLang="en-US"/>
        </a:p>
      </dgm:t>
    </dgm:pt>
    <dgm:pt modelId="{38912029-7A70-4657-8523-D643A7F54019}" type="parTrans" cxnId="{5B3859BC-2FFC-4E80-ACEE-B7CEAD1AB0F5}">
      <dgm:prSet/>
      <dgm:spPr/>
      <dgm:t>
        <a:bodyPr/>
        <a:lstStyle/>
        <a:p>
          <a:endParaRPr lang="zh-CN" altLang="en-US"/>
        </a:p>
      </dgm:t>
    </dgm:pt>
    <dgm:pt modelId="{D7ED668E-00BE-4F4B-A9B6-A42EC474B888}" type="sibTrans" cxnId="{5B3859BC-2FFC-4E80-ACEE-B7CEAD1AB0F5}">
      <dgm:prSet/>
      <dgm:spPr/>
      <dgm:t>
        <a:bodyPr/>
        <a:lstStyle/>
        <a:p>
          <a:endParaRPr lang="zh-CN" altLang="en-US"/>
        </a:p>
      </dgm:t>
    </dgm:pt>
    <dgm:pt modelId="{3D6C3BB8-B68E-4539-B5BA-C2D40C3CDF59}">
      <dgm:prSet phldrT="[文本]"/>
      <dgm:spPr/>
      <dgm:t>
        <a:bodyPr/>
        <a:lstStyle/>
        <a:p>
          <a:r>
            <a:rPr lang="en-US" altLang="zh-CN" smtClean="0"/>
            <a:t>Webtrends</a:t>
          </a:r>
          <a:r>
            <a:rPr lang="zh-CN" altLang="en-US" smtClean="0"/>
            <a:t>注入</a:t>
          </a:r>
          <a:r>
            <a:rPr lang="en-US" altLang="zh-CN" smtClean="0"/>
            <a:t>Agent</a:t>
          </a:r>
          <a:r>
            <a:rPr lang="zh-CN" altLang="en-US" smtClean="0"/>
            <a:t>，改造代码复杂</a:t>
          </a:r>
          <a:endParaRPr lang="zh-CN" altLang="en-US"/>
        </a:p>
      </dgm:t>
    </dgm:pt>
    <dgm:pt modelId="{4435167F-6F25-4023-9620-9B742500D8A5}" type="parTrans" cxnId="{2C503FF9-80BB-4F2D-9300-0E1D20F81F5F}">
      <dgm:prSet/>
      <dgm:spPr/>
      <dgm:t>
        <a:bodyPr/>
        <a:lstStyle/>
        <a:p>
          <a:endParaRPr lang="zh-CN" altLang="en-US"/>
        </a:p>
      </dgm:t>
    </dgm:pt>
    <dgm:pt modelId="{798F7AED-0BA2-4640-80B1-AC6D8B6AEC64}" type="sibTrans" cxnId="{2C503FF9-80BB-4F2D-9300-0E1D20F81F5F}">
      <dgm:prSet/>
      <dgm:spPr/>
      <dgm:t>
        <a:bodyPr/>
        <a:lstStyle/>
        <a:p>
          <a:endParaRPr lang="zh-CN" altLang="en-US"/>
        </a:p>
      </dgm:t>
    </dgm:pt>
    <dgm:pt modelId="{CA2701F4-BFB3-4A12-9499-E434C82A403B}">
      <dgm:prSet phldrT="[文本]"/>
      <dgm:spPr/>
      <dgm:t>
        <a:bodyPr/>
        <a:lstStyle/>
        <a:p>
          <a:r>
            <a:rPr lang="en-US" altLang="zh-CN" smtClean="0"/>
            <a:t>UEM 1.2</a:t>
          </a:r>
          <a:endParaRPr lang="zh-CN" altLang="en-US"/>
        </a:p>
      </dgm:t>
    </dgm:pt>
    <dgm:pt modelId="{549B02D5-DE94-42F6-B810-79007222AA0C}" type="parTrans" cxnId="{7615A403-5E11-4043-9BB5-5FBDDCA11147}">
      <dgm:prSet/>
      <dgm:spPr/>
      <dgm:t>
        <a:bodyPr/>
        <a:lstStyle/>
        <a:p>
          <a:endParaRPr lang="zh-CN" altLang="en-US"/>
        </a:p>
      </dgm:t>
    </dgm:pt>
    <dgm:pt modelId="{7C70E455-61C8-4CB1-90C8-C6F0CAE27D30}" type="sibTrans" cxnId="{7615A403-5E11-4043-9BB5-5FBDDCA11147}">
      <dgm:prSet/>
      <dgm:spPr/>
      <dgm:t>
        <a:bodyPr/>
        <a:lstStyle/>
        <a:p>
          <a:endParaRPr lang="zh-CN" altLang="en-US"/>
        </a:p>
      </dgm:t>
    </dgm:pt>
    <dgm:pt modelId="{F99CDA9B-29D3-4752-9EA6-49DC04E8933B}">
      <dgm:prSet phldrT="[文本]"/>
      <dgm:spPr/>
      <dgm:t>
        <a:bodyPr/>
        <a:lstStyle/>
        <a:p>
          <a:r>
            <a:rPr lang="zh-CN" altLang="en-US" smtClean="0"/>
            <a:t>事件拦截采用冒泡法优化，降低复杂度</a:t>
          </a:r>
          <a:endParaRPr lang="zh-CN" altLang="en-US"/>
        </a:p>
      </dgm:t>
    </dgm:pt>
    <dgm:pt modelId="{AB1AE26F-991B-44CF-935C-595CADA4E309}" type="parTrans" cxnId="{6897CFD0-72C5-4BF7-8196-62471AA6A4B5}">
      <dgm:prSet/>
      <dgm:spPr/>
      <dgm:t>
        <a:bodyPr/>
        <a:lstStyle/>
        <a:p>
          <a:endParaRPr lang="zh-CN" altLang="en-US"/>
        </a:p>
      </dgm:t>
    </dgm:pt>
    <dgm:pt modelId="{E6D18FD3-6793-4390-BCDB-7FE700158E88}" type="sibTrans" cxnId="{6897CFD0-72C5-4BF7-8196-62471AA6A4B5}">
      <dgm:prSet/>
      <dgm:spPr/>
      <dgm:t>
        <a:bodyPr/>
        <a:lstStyle/>
        <a:p>
          <a:endParaRPr lang="zh-CN" altLang="en-US"/>
        </a:p>
      </dgm:t>
    </dgm:pt>
    <dgm:pt modelId="{7F72F5A8-84F2-4AF8-95CE-8A8CF9BD7B87}">
      <dgm:prSet phldrT="[文本]"/>
      <dgm:spPr/>
      <dgm:t>
        <a:bodyPr/>
        <a:lstStyle/>
        <a:p>
          <a:r>
            <a:rPr lang="en-US" altLang="zh-CN" smtClean="0"/>
            <a:t>UEM 1.3</a:t>
          </a:r>
          <a:endParaRPr lang="zh-CN" altLang="en-US"/>
        </a:p>
      </dgm:t>
    </dgm:pt>
    <dgm:pt modelId="{7982C877-5666-469E-919E-89D49FA2CFA2}" type="parTrans" cxnId="{B387D133-3AC8-4FAD-8DEB-D0B7ACAEBD48}">
      <dgm:prSet/>
      <dgm:spPr/>
      <dgm:t>
        <a:bodyPr/>
        <a:lstStyle/>
        <a:p>
          <a:endParaRPr lang="zh-CN" altLang="en-US"/>
        </a:p>
      </dgm:t>
    </dgm:pt>
    <dgm:pt modelId="{91718DD3-45C3-4517-96C7-DB07F7253C60}" type="sibTrans" cxnId="{B387D133-3AC8-4FAD-8DEB-D0B7ACAEBD48}">
      <dgm:prSet/>
      <dgm:spPr/>
      <dgm:t>
        <a:bodyPr/>
        <a:lstStyle/>
        <a:p>
          <a:endParaRPr lang="zh-CN" altLang="en-US"/>
        </a:p>
      </dgm:t>
    </dgm:pt>
    <dgm:pt modelId="{B6D49E29-4101-40C9-B910-0426DD8F7E4D}">
      <dgm:prSet phldrT="[文本]"/>
      <dgm:spPr/>
      <dgm:t>
        <a:bodyPr/>
        <a:lstStyle/>
        <a:p>
          <a:r>
            <a:rPr lang="en-US" altLang="zh-CN" smtClean="0"/>
            <a:t>UEM Agent</a:t>
          </a:r>
          <a:r>
            <a:rPr lang="zh-CN" altLang="en-US" smtClean="0"/>
            <a:t>通过负载均衡注入，后因</a:t>
          </a:r>
          <a:r>
            <a:rPr lang="en-US" altLang="zh-CN" smtClean="0"/>
            <a:t>HTTP</a:t>
          </a:r>
          <a:r>
            <a:rPr lang="zh-CN" altLang="en-US" smtClean="0"/>
            <a:t>压缩问题废弃</a:t>
          </a:r>
          <a:endParaRPr lang="zh-CN" altLang="en-US"/>
        </a:p>
      </dgm:t>
    </dgm:pt>
    <dgm:pt modelId="{F4068520-C456-4689-BB05-C452726587B2}" type="parTrans" cxnId="{08E36D1A-409D-457E-A2B7-5FA0E86CA0E5}">
      <dgm:prSet/>
      <dgm:spPr/>
      <dgm:t>
        <a:bodyPr/>
        <a:lstStyle/>
        <a:p>
          <a:endParaRPr lang="zh-CN" altLang="en-US"/>
        </a:p>
      </dgm:t>
    </dgm:pt>
    <dgm:pt modelId="{3201A724-3307-41BE-A30A-B5D64D30679A}" type="sibTrans" cxnId="{08E36D1A-409D-457E-A2B7-5FA0E86CA0E5}">
      <dgm:prSet/>
      <dgm:spPr/>
      <dgm:t>
        <a:bodyPr/>
        <a:lstStyle/>
        <a:p>
          <a:endParaRPr lang="zh-CN" altLang="en-US"/>
        </a:p>
      </dgm:t>
    </dgm:pt>
    <dgm:pt modelId="{33C3A925-106E-49B2-BCB8-A25B356B6C13}">
      <dgm:prSet phldrT="[文本]"/>
      <dgm:spPr/>
      <dgm:t>
        <a:bodyPr/>
        <a:lstStyle/>
        <a:p>
          <a:r>
            <a:rPr lang="en-US" altLang="zh-CN" smtClean="0"/>
            <a:t>UEM 1.4</a:t>
          </a:r>
          <a:endParaRPr lang="zh-CN" altLang="en-US"/>
        </a:p>
      </dgm:t>
    </dgm:pt>
    <dgm:pt modelId="{9FB18983-C7F1-4A51-A2FE-D83F0A4205A7}" type="parTrans" cxnId="{08E33547-60C6-4093-BDA2-A433D2404CF8}">
      <dgm:prSet/>
      <dgm:spPr/>
      <dgm:t>
        <a:bodyPr/>
        <a:lstStyle/>
        <a:p>
          <a:endParaRPr lang="zh-CN" altLang="en-US"/>
        </a:p>
      </dgm:t>
    </dgm:pt>
    <dgm:pt modelId="{E2E3511B-84F2-4E8E-853E-AB3B68581501}" type="sibTrans" cxnId="{08E33547-60C6-4093-BDA2-A433D2404CF8}">
      <dgm:prSet/>
      <dgm:spPr/>
      <dgm:t>
        <a:bodyPr/>
        <a:lstStyle/>
        <a:p>
          <a:endParaRPr lang="zh-CN" altLang="en-US"/>
        </a:p>
      </dgm:t>
    </dgm:pt>
    <dgm:pt modelId="{4C5A809A-8A1E-4E88-8355-26C63EF7E02B}">
      <dgm:prSet phldrT="[文本]"/>
      <dgm:spPr/>
      <dgm:t>
        <a:bodyPr/>
        <a:lstStyle/>
        <a:p>
          <a:r>
            <a:rPr lang="en-US" altLang="zh-CN" smtClean="0"/>
            <a:t>UEM Agent</a:t>
          </a:r>
          <a:r>
            <a:rPr lang="zh-CN" altLang="en-US" smtClean="0"/>
            <a:t>通过</a:t>
          </a:r>
          <a:r>
            <a:rPr lang="en-US" altLang="zh-CN" smtClean="0"/>
            <a:t>HTTP Server</a:t>
          </a:r>
          <a:r>
            <a:rPr lang="zh-CN" altLang="en-US" smtClean="0"/>
            <a:t>或</a:t>
          </a:r>
          <a:r>
            <a:rPr lang="en-US" altLang="zh-CN" smtClean="0"/>
            <a:t>JAVA Instrumentation</a:t>
          </a:r>
          <a:r>
            <a:rPr lang="zh-CN" altLang="en-US" smtClean="0"/>
            <a:t>注入，彻底废弃框架插码</a:t>
          </a:r>
          <a:endParaRPr lang="zh-CN" altLang="en-US"/>
        </a:p>
      </dgm:t>
    </dgm:pt>
    <dgm:pt modelId="{A4C67EE0-B662-434D-A9BB-74D230B21E47}" type="parTrans" cxnId="{6389E6D9-A863-4C73-8CE8-481354215AAA}">
      <dgm:prSet/>
      <dgm:spPr/>
      <dgm:t>
        <a:bodyPr/>
        <a:lstStyle/>
        <a:p>
          <a:endParaRPr lang="zh-CN" altLang="en-US"/>
        </a:p>
      </dgm:t>
    </dgm:pt>
    <dgm:pt modelId="{AA600296-57F7-4751-9003-984F3FC7C197}" type="sibTrans" cxnId="{6389E6D9-A863-4C73-8CE8-481354215AAA}">
      <dgm:prSet/>
      <dgm:spPr/>
      <dgm:t>
        <a:bodyPr/>
        <a:lstStyle/>
        <a:p>
          <a:endParaRPr lang="zh-CN" altLang="en-US"/>
        </a:p>
      </dgm:t>
    </dgm:pt>
    <dgm:pt modelId="{7DE9C3E8-62B6-47CD-9872-7D376233145A}" type="pres">
      <dgm:prSet presAssocID="{2C4CF368-031E-4DAA-878A-8A76A65862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7C869D-9040-4D27-98D3-68B920B7E8E4}" type="pres">
      <dgm:prSet presAssocID="{B6501A47-EDD4-4956-8A78-043A98E5A46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DB7C72-93A0-4F02-9B06-243112F9AAFC}" type="pres">
      <dgm:prSet presAssocID="{B6501A47-EDD4-4956-8A78-043A98E5A462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9F371E-DC69-4A76-B8AB-72ADEEFBB5BB}" type="pres">
      <dgm:prSet presAssocID="{A9D3FBF6-74D9-4235-B944-D113A438811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6C72D7-3DBA-452E-A0FC-753287333EF3}" type="pres">
      <dgm:prSet presAssocID="{A9D3FBF6-74D9-4235-B944-D113A4388119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223CD5-D251-4A08-9E92-EBEBC191E6AF}" type="pres">
      <dgm:prSet presAssocID="{CA2701F4-BFB3-4A12-9499-E434C82A403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5149EB-C8F7-4C82-B90A-4CEEB5F21230}" type="pres">
      <dgm:prSet presAssocID="{CA2701F4-BFB3-4A12-9499-E434C82A403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CA6221-F9BF-4771-8EC0-7E6629942931}" type="pres">
      <dgm:prSet presAssocID="{7F72F5A8-84F2-4AF8-95CE-8A8CF9BD7B8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76A417-A09F-4C9B-B74B-D0F1092FEBFC}" type="pres">
      <dgm:prSet presAssocID="{7F72F5A8-84F2-4AF8-95CE-8A8CF9BD7B87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ECBC70-6943-4CE5-BA08-47D82B6E3B81}" type="pres">
      <dgm:prSet presAssocID="{33C3A925-106E-49B2-BCB8-A25B356B6C1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64649A-F726-4C05-9658-DF919C1ADE9B}" type="pres">
      <dgm:prSet presAssocID="{33C3A925-106E-49B2-BCB8-A25B356B6C13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E36D1A-409D-457E-A2B7-5FA0E86CA0E5}" srcId="{7F72F5A8-84F2-4AF8-95CE-8A8CF9BD7B87}" destId="{B6D49E29-4101-40C9-B910-0426DD8F7E4D}" srcOrd="0" destOrd="0" parTransId="{F4068520-C456-4689-BB05-C452726587B2}" sibTransId="{3201A724-3307-41BE-A30A-B5D64D30679A}"/>
    <dgm:cxn modelId="{3CD279F4-A5B5-4A1F-9ABA-FCB6287FE2AA}" type="presOf" srcId="{4C5A809A-8A1E-4E88-8355-26C63EF7E02B}" destId="{D264649A-F726-4C05-9658-DF919C1ADE9B}" srcOrd="0" destOrd="0" presId="urn:microsoft.com/office/officeart/2005/8/layout/vList2"/>
    <dgm:cxn modelId="{7200A6D2-DAB8-4B50-B4FF-CF0E358FAD23}" type="presOf" srcId="{931622D9-1275-4892-AB3F-A9BAF5CF546F}" destId="{08DB7C72-93A0-4F02-9B06-243112F9AAFC}" srcOrd="0" destOrd="0" presId="urn:microsoft.com/office/officeart/2005/8/layout/vList2"/>
    <dgm:cxn modelId="{1AE31EF5-3E0C-4A3A-84C0-234E2821BA8B}" type="presOf" srcId="{2C4CF368-031E-4DAA-878A-8A76A658622A}" destId="{7DE9C3E8-62B6-47CD-9872-7D376233145A}" srcOrd="0" destOrd="0" presId="urn:microsoft.com/office/officeart/2005/8/layout/vList2"/>
    <dgm:cxn modelId="{125009C6-5E01-45CE-8F2F-F5EF9E90D5C5}" srcId="{2C4CF368-031E-4DAA-878A-8A76A658622A}" destId="{A9D3FBF6-74D9-4235-B944-D113A4388119}" srcOrd="1" destOrd="0" parTransId="{A122123C-494C-4FFF-9660-C4F0EE050F2D}" sibTransId="{957D8A9E-9AA4-4D2F-9F2E-F866518773EC}"/>
    <dgm:cxn modelId="{6389E6D9-A863-4C73-8CE8-481354215AAA}" srcId="{33C3A925-106E-49B2-BCB8-A25B356B6C13}" destId="{4C5A809A-8A1E-4E88-8355-26C63EF7E02B}" srcOrd="0" destOrd="0" parTransId="{A4C67EE0-B662-434D-A9BB-74D230B21E47}" sibTransId="{AA600296-57F7-4751-9003-984F3FC7C197}"/>
    <dgm:cxn modelId="{AD6CC67B-0E96-456D-B5D2-43DCA1FA5119}" type="presOf" srcId="{33C3A925-106E-49B2-BCB8-A25B356B6C13}" destId="{B2ECBC70-6943-4CE5-BA08-47D82B6E3B81}" srcOrd="0" destOrd="0" presId="urn:microsoft.com/office/officeart/2005/8/layout/vList2"/>
    <dgm:cxn modelId="{7615A403-5E11-4043-9BB5-5FBDDCA11147}" srcId="{2C4CF368-031E-4DAA-878A-8A76A658622A}" destId="{CA2701F4-BFB3-4A12-9499-E434C82A403B}" srcOrd="2" destOrd="0" parTransId="{549B02D5-DE94-42F6-B810-79007222AA0C}" sibTransId="{7C70E455-61C8-4CB1-90C8-C6F0CAE27D30}"/>
    <dgm:cxn modelId="{16614C1A-D277-4508-91C9-CD4365A054CE}" type="presOf" srcId="{3D6C3BB8-B68E-4539-B5BA-C2D40C3CDF59}" destId="{08DB7C72-93A0-4F02-9B06-243112F9AAFC}" srcOrd="0" destOrd="1" presId="urn:microsoft.com/office/officeart/2005/8/layout/vList2"/>
    <dgm:cxn modelId="{B387D133-3AC8-4FAD-8DEB-D0B7ACAEBD48}" srcId="{2C4CF368-031E-4DAA-878A-8A76A658622A}" destId="{7F72F5A8-84F2-4AF8-95CE-8A8CF9BD7B87}" srcOrd="3" destOrd="0" parTransId="{7982C877-5666-469E-919E-89D49FA2CFA2}" sibTransId="{91718DD3-45C3-4517-96C7-DB07F7253C60}"/>
    <dgm:cxn modelId="{5B3859BC-2FFC-4E80-ACEE-B7CEAD1AB0F5}" srcId="{A9D3FBF6-74D9-4235-B944-D113A4388119}" destId="{3449B144-3FA9-41AE-97AB-16575711ADD3}" srcOrd="0" destOrd="0" parTransId="{38912029-7A70-4657-8523-D643A7F54019}" sibTransId="{D7ED668E-00BE-4F4B-A9B6-A42EC474B888}"/>
    <dgm:cxn modelId="{6897CFD0-72C5-4BF7-8196-62471AA6A4B5}" srcId="{CA2701F4-BFB3-4A12-9499-E434C82A403B}" destId="{F99CDA9B-29D3-4752-9EA6-49DC04E8933B}" srcOrd="0" destOrd="0" parTransId="{AB1AE26F-991B-44CF-935C-595CADA4E309}" sibTransId="{E6D18FD3-6793-4390-BCDB-7FE700158E88}"/>
    <dgm:cxn modelId="{A6D51B17-21D3-4E95-BF71-AD2D235B1150}" type="presOf" srcId="{A9D3FBF6-74D9-4235-B944-D113A4388119}" destId="{A09F371E-DC69-4A76-B8AB-72ADEEFBB5BB}" srcOrd="0" destOrd="0" presId="urn:microsoft.com/office/officeart/2005/8/layout/vList2"/>
    <dgm:cxn modelId="{9D49EACF-4B38-4766-8FCD-10CDEB868FD2}" type="presOf" srcId="{B6D49E29-4101-40C9-B910-0426DD8F7E4D}" destId="{8F76A417-A09F-4C9B-B74B-D0F1092FEBFC}" srcOrd="0" destOrd="0" presId="urn:microsoft.com/office/officeart/2005/8/layout/vList2"/>
    <dgm:cxn modelId="{08E33547-60C6-4093-BDA2-A433D2404CF8}" srcId="{2C4CF368-031E-4DAA-878A-8A76A658622A}" destId="{33C3A925-106E-49B2-BCB8-A25B356B6C13}" srcOrd="4" destOrd="0" parTransId="{9FB18983-C7F1-4A51-A2FE-D83F0A4205A7}" sibTransId="{E2E3511B-84F2-4E8E-853E-AB3B68581501}"/>
    <dgm:cxn modelId="{5897886E-F669-421B-A7B7-3BF214E50D23}" type="presOf" srcId="{3449B144-3FA9-41AE-97AB-16575711ADD3}" destId="{B86C72D7-3DBA-452E-A0FC-753287333EF3}" srcOrd="0" destOrd="0" presId="urn:microsoft.com/office/officeart/2005/8/layout/vList2"/>
    <dgm:cxn modelId="{BFE7B81C-F3CD-4B11-88AD-D762FB587EB3}" type="presOf" srcId="{7F72F5A8-84F2-4AF8-95CE-8A8CF9BD7B87}" destId="{E4CA6221-F9BF-4771-8EC0-7E6629942931}" srcOrd="0" destOrd="0" presId="urn:microsoft.com/office/officeart/2005/8/layout/vList2"/>
    <dgm:cxn modelId="{D6370877-D44C-4ED0-AC1C-C273B8B903EF}" type="presOf" srcId="{F99CDA9B-29D3-4752-9EA6-49DC04E8933B}" destId="{1B5149EB-C8F7-4C82-B90A-4CEEB5F21230}" srcOrd="0" destOrd="0" presId="urn:microsoft.com/office/officeart/2005/8/layout/vList2"/>
    <dgm:cxn modelId="{0529D944-5BC6-4257-A095-F24DB95762B6}" type="presOf" srcId="{B6501A47-EDD4-4956-8A78-043A98E5A462}" destId="{F97C869D-9040-4D27-98D3-68B920B7E8E4}" srcOrd="0" destOrd="0" presId="urn:microsoft.com/office/officeart/2005/8/layout/vList2"/>
    <dgm:cxn modelId="{2C503FF9-80BB-4F2D-9300-0E1D20F81F5F}" srcId="{B6501A47-EDD4-4956-8A78-043A98E5A462}" destId="{3D6C3BB8-B68E-4539-B5BA-C2D40C3CDF59}" srcOrd="1" destOrd="0" parTransId="{4435167F-6F25-4023-9620-9B742500D8A5}" sibTransId="{798F7AED-0BA2-4640-80B1-AC6D8B6AEC64}"/>
    <dgm:cxn modelId="{8F698725-E205-40D7-86C0-7423D0103EBD}" srcId="{B6501A47-EDD4-4956-8A78-043A98E5A462}" destId="{931622D9-1275-4892-AB3F-A9BAF5CF546F}" srcOrd="0" destOrd="0" parTransId="{29541A4A-F310-4131-8481-8C1BC26FFB15}" sibTransId="{F6B9E423-5CA0-4AB0-9401-B8C90F142008}"/>
    <dgm:cxn modelId="{62DA09C0-1C3B-41FE-A975-1B23A0D9E7FC}" srcId="{2C4CF368-031E-4DAA-878A-8A76A658622A}" destId="{B6501A47-EDD4-4956-8A78-043A98E5A462}" srcOrd="0" destOrd="0" parTransId="{DC736C64-5CA0-4DB7-9A19-3A27A3B6CDB3}" sibTransId="{CDEAE65A-BC9B-426D-8BD7-EED1189CAB1C}"/>
    <dgm:cxn modelId="{6A96F925-7038-419A-B44E-0DE2E931A885}" type="presOf" srcId="{CA2701F4-BFB3-4A12-9499-E434C82A403B}" destId="{63223CD5-D251-4A08-9E92-EBEBC191E6AF}" srcOrd="0" destOrd="0" presId="urn:microsoft.com/office/officeart/2005/8/layout/vList2"/>
    <dgm:cxn modelId="{261D58CB-1380-44CA-80F4-1EAB7A925905}" type="presParOf" srcId="{7DE9C3E8-62B6-47CD-9872-7D376233145A}" destId="{F97C869D-9040-4D27-98D3-68B920B7E8E4}" srcOrd="0" destOrd="0" presId="urn:microsoft.com/office/officeart/2005/8/layout/vList2"/>
    <dgm:cxn modelId="{B637D05A-D68C-447D-8052-B54D6C33221C}" type="presParOf" srcId="{7DE9C3E8-62B6-47CD-9872-7D376233145A}" destId="{08DB7C72-93A0-4F02-9B06-243112F9AAFC}" srcOrd="1" destOrd="0" presId="urn:microsoft.com/office/officeart/2005/8/layout/vList2"/>
    <dgm:cxn modelId="{17E4AA43-30E8-481C-B0D5-D472757FA8CA}" type="presParOf" srcId="{7DE9C3E8-62B6-47CD-9872-7D376233145A}" destId="{A09F371E-DC69-4A76-B8AB-72ADEEFBB5BB}" srcOrd="2" destOrd="0" presId="urn:microsoft.com/office/officeart/2005/8/layout/vList2"/>
    <dgm:cxn modelId="{108779DF-8A6D-40A6-BD34-E484984406F7}" type="presParOf" srcId="{7DE9C3E8-62B6-47CD-9872-7D376233145A}" destId="{B86C72D7-3DBA-452E-A0FC-753287333EF3}" srcOrd="3" destOrd="0" presId="urn:microsoft.com/office/officeart/2005/8/layout/vList2"/>
    <dgm:cxn modelId="{8749253A-E881-4C36-9A53-BE484A3C7F55}" type="presParOf" srcId="{7DE9C3E8-62B6-47CD-9872-7D376233145A}" destId="{63223CD5-D251-4A08-9E92-EBEBC191E6AF}" srcOrd="4" destOrd="0" presId="urn:microsoft.com/office/officeart/2005/8/layout/vList2"/>
    <dgm:cxn modelId="{34DD2A6E-8F71-4943-93A2-A95478537575}" type="presParOf" srcId="{7DE9C3E8-62B6-47CD-9872-7D376233145A}" destId="{1B5149EB-C8F7-4C82-B90A-4CEEB5F21230}" srcOrd="5" destOrd="0" presId="urn:microsoft.com/office/officeart/2005/8/layout/vList2"/>
    <dgm:cxn modelId="{EFB7B4C1-337C-4B8C-8EF7-C755F3F4445D}" type="presParOf" srcId="{7DE9C3E8-62B6-47CD-9872-7D376233145A}" destId="{E4CA6221-F9BF-4771-8EC0-7E6629942931}" srcOrd="6" destOrd="0" presId="urn:microsoft.com/office/officeart/2005/8/layout/vList2"/>
    <dgm:cxn modelId="{82D02E50-A9FB-46BE-BB12-1399DC602346}" type="presParOf" srcId="{7DE9C3E8-62B6-47CD-9872-7D376233145A}" destId="{8F76A417-A09F-4C9B-B74B-D0F1092FEBFC}" srcOrd="7" destOrd="0" presId="urn:microsoft.com/office/officeart/2005/8/layout/vList2"/>
    <dgm:cxn modelId="{136101DD-CA2F-4ABB-8A4D-8893AA75AFE4}" type="presParOf" srcId="{7DE9C3E8-62B6-47CD-9872-7D376233145A}" destId="{B2ECBC70-6943-4CE5-BA08-47D82B6E3B81}" srcOrd="8" destOrd="0" presId="urn:microsoft.com/office/officeart/2005/8/layout/vList2"/>
    <dgm:cxn modelId="{4CFB339B-987E-4B00-91C4-3A0AF762F3A8}" type="presParOf" srcId="{7DE9C3E8-62B6-47CD-9872-7D376233145A}" destId="{D264649A-F726-4C05-9658-DF919C1ADE9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CC68AC-6733-4428-A038-8B391B5E9F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1D2D2E-AE9A-47D2-9954-08FBDA2CC62E}">
      <dgm:prSet phldrT="[文本]"/>
      <dgm:spPr/>
      <dgm:t>
        <a:bodyPr/>
        <a:lstStyle/>
        <a:p>
          <a:r>
            <a:rPr lang="zh-CN" altLang="en-US" smtClean="0"/>
            <a:t>问题点</a:t>
          </a:r>
          <a:endParaRPr lang="zh-CN" altLang="en-US"/>
        </a:p>
      </dgm:t>
    </dgm:pt>
    <dgm:pt modelId="{3EB539CF-2E6A-46E5-AF03-BF4B77E25704}" type="parTrans" cxnId="{3E5CD283-D651-4A38-B9A2-1AE1B197D3AB}">
      <dgm:prSet/>
      <dgm:spPr/>
      <dgm:t>
        <a:bodyPr/>
        <a:lstStyle/>
        <a:p>
          <a:endParaRPr lang="zh-CN" altLang="en-US"/>
        </a:p>
      </dgm:t>
    </dgm:pt>
    <dgm:pt modelId="{E87B6E3A-1678-43B3-A8BB-3B8C59B1F407}" type="sibTrans" cxnId="{3E5CD283-D651-4A38-B9A2-1AE1B197D3AB}">
      <dgm:prSet/>
      <dgm:spPr/>
      <dgm:t>
        <a:bodyPr/>
        <a:lstStyle/>
        <a:p>
          <a:endParaRPr lang="zh-CN" altLang="en-US"/>
        </a:p>
      </dgm:t>
    </dgm:pt>
    <dgm:pt modelId="{2277ED5A-CE00-4014-B1DD-D4C7D41799D0}">
      <dgm:prSet phldrT="[文本]"/>
      <dgm:spPr/>
      <dgm:t>
        <a:bodyPr/>
        <a:lstStyle/>
        <a:p>
          <a:r>
            <a:rPr lang="zh-CN" altLang="en-US" smtClean="0"/>
            <a:t>资源浪费严重，小应用蚕食有限的系统资源，极端情况屡见不鲜</a:t>
          </a:r>
          <a:endParaRPr lang="zh-CN" altLang="en-US"/>
        </a:p>
      </dgm:t>
    </dgm:pt>
    <dgm:pt modelId="{9F49DC5F-F15E-482C-B09E-BBBF3D496EFE}" type="parTrans" cxnId="{3F0657E1-EAD3-4913-A591-23594CD50C69}">
      <dgm:prSet/>
      <dgm:spPr/>
      <dgm:t>
        <a:bodyPr/>
        <a:lstStyle/>
        <a:p>
          <a:endParaRPr lang="zh-CN" altLang="en-US"/>
        </a:p>
      </dgm:t>
    </dgm:pt>
    <dgm:pt modelId="{11B0BE84-EDAF-44E4-8897-46005BC239A8}" type="sibTrans" cxnId="{3F0657E1-EAD3-4913-A591-23594CD50C69}">
      <dgm:prSet/>
      <dgm:spPr/>
      <dgm:t>
        <a:bodyPr/>
        <a:lstStyle/>
        <a:p>
          <a:endParaRPr lang="zh-CN" altLang="en-US"/>
        </a:p>
      </dgm:t>
    </dgm:pt>
    <dgm:pt modelId="{CD9ADFD8-782C-453F-B3A2-4B68F51E0CCC}">
      <dgm:prSet phldrT="[文本]"/>
      <dgm:spPr/>
      <dgm:t>
        <a:bodyPr/>
        <a:lstStyle/>
        <a:p>
          <a:r>
            <a:rPr lang="zh-CN" altLang="en-US" smtClean="0"/>
            <a:t>解决思路</a:t>
          </a:r>
          <a:endParaRPr lang="zh-CN" altLang="en-US"/>
        </a:p>
      </dgm:t>
    </dgm:pt>
    <dgm:pt modelId="{005FBDBD-650D-4154-AB94-3F7120A872D4}" type="parTrans" cxnId="{CD315B76-1DBD-4A69-B086-C84C410535E0}">
      <dgm:prSet/>
      <dgm:spPr/>
      <dgm:t>
        <a:bodyPr/>
        <a:lstStyle/>
        <a:p>
          <a:endParaRPr lang="zh-CN" altLang="en-US"/>
        </a:p>
      </dgm:t>
    </dgm:pt>
    <dgm:pt modelId="{F68BFA21-73A3-499A-A200-C65BDD97A512}" type="sibTrans" cxnId="{CD315B76-1DBD-4A69-B086-C84C410535E0}">
      <dgm:prSet/>
      <dgm:spPr/>
      <dgm:t>
        <a:bodyPr/>
        <a:lstStyle/>
        <a:p>
          <a:endParaRPr lang="zh-CN" altLang="en-US"/>
        </a:p>
      </dgm:t>
    </dgm:pt>
    <dgm:pt modelId="{43C98C4A-4DEE-47B9-96FC-F9E0531C833C}">
      <dgm:prSet phldrT="[文本]"/>
      <dgm:spPr/>
      <dgm:t>
        <a:bodyPr/>
        <a:lstStyle/>
        <a:p>
          <a:r>
            <a:rPr lang="zh-CN" altLang="en-US" smtClean="0"/>
            <a:t>从资源消耗和用户体验两方面考核</a:t>
          </a:r>
          <a:r>
            <a:rPr lang="en-US" altLang="zh-CN" smtClean="0"/>
            <a:t>SLA</a:t>
          </a:r>
          <a:endParaRPr lang="zh-CN" altLang="en-US"/>
        </a:p>
      </dgm:t>
    </dgm:pt>
    <dgm:pt modelId="{9BCD5805-DB85-468F-8B36-4E4D2011C108}" type="parTrans" cxnId="{69F6C28F-8405-4238-87B8-8250480CFD45}">
      <dgm:prSet/>
      <dgm:spPr/>
      <dgm:t>
        <a:bodyPr/>
        <a:lstStyle/>
        <a:p>
          <a:endParaRPr lang="zh-CN" altLang="en-US"/>
        </a:p>
      </dgm:t>
    </dgm:pt>
    <dgm:pt modelId="{697198CA-0307-4DDF-A3B1-8B5998425593}" type="sibTrans" cxnId="{69F6C28F-8405-4238-87B8-8250480CFD45}">
      <dgm:prSet/>
      <dgm:spPr/>
      <dgm:t>
        <a:bodyPr/>
        <a:lstStyle/>
        <a:p>
          <a:endParaRPr lang="zh-CN" altLang="en-US"/>
        </a:p>
      </dgm:t>
    </dgm:pt>
    <dgm:pt modelId="{C6388C74-D1F1-444B-AAA7-CDA5F84C266E}">
      <dgm:prSet phldrT="[文本]"/>
      <dgm:spPr/>
      <dgm:t>
        <a:bodyPr/>
        <a:lstStyle/>
        <a:p>
          <a:r>
            <a:rPr lang="zh-CN" altLang="en-US" smtClean="0"/>
            <a:t>性能问题结论无法达成共识，造成无法精确界定责任</a:t>
          </a:r>
          <a:endParaRPr lang="zh-CN" altLang="en-US"/>
        </a:p>
      </dgm:t>
    </dgm:pt>
    <dgm:pt modelId="{E13ED824-4FDF-4F72-9805-EE05A92120DA}" type="parTrans" cxnId="{970BEC5F-BC0D-4B17-9757-728051AF991B}">
      <dgm:prSet/>
      <dgm:spPr/>
      <dgm:t>
        <a:bodyPr/>
        <a:lstStyle/>
        <a:p>
          <a:endParaRPr lang="zh-CN" altLang="en-US"/>
        </a:p>
      </dgm:t>
    </dgm:pt>
    <dgm:pt modelId="{F315E8AA-B1E9-4B2F-B28D-1C22EF7E1C13}" type="sibTrans" cxnId="{970BEC5F-BC0D-4B17-9757-728051AF991B}">
      <dgm:prSet/>
      <dgm:spPr/>
      <dgm:t>
        <a:bodyPr/>
        <a:lstStyle/>
        <a:p>
          <a:endParaRPr lang="zh-CN" altLang="en-US"/>
        </a:p>
      </dgm:t>
    </dgm:pt>
    <dgm:pt modelId="{B709287E-8A89-4FFC-BE86-3685C766069B}">
      <dgm:prSet phldrT="[文本]"/>
      <dgm:spPr/>
      <dgm:t>
        <a:bodyPr/>
        <a:lstStyle/>
        <a:p>
          <a:r>
            <a:rPr lang="zh-CN" altLang="en-US" smtClean="0"/>
            <a:t>资源池管理方面，对其他部门应用厂商的约束力度不足</a:t>
          </a:r>
          <a:endParaRPr lang="zh-CN" altLang="en-US"/>
        </a:p>
      </dgm:t>
    </dgm:pt>
    <dgm:pt modelId="{993BBA8E-5FAC-4D64-B437-460E9354E6CB}" type="parTrans" cxnId="{009BE8E0-4170-4706-991F-69886B7F099D}">
      <dgm:prSet/>
      <dgm:spPr/>
      <dgm:t>
        <a:bodyPr/>
        <a:lstStyle/>
        <a:p>
          <a:endParaRPr lang="zh-CN" altLang="en-US"/>
        </a:p>
      </dgm:t>
    </dgm:pt>
    <dgm:pt modelId="{67F8782B-D40D-4E3F-941A-4B6F05E09510}" type="sibTrans" cxnId="{009BE8E0-4170-4706-991F-69886B7F099D}">
      <dgm:prSet/>
      <dgm:spPr/>
      <dgm:t>
        <a:bodyPr/>
        <a:lstStyle/>
        <a:p>
          <a:endParaRPr lang="zh-CN" altLang="en-US"/>
        </a:p>
      </dgm:t>
    </dgm:pt>
    <dgm:pt modelId="{433FCD74-7372-4C9C-84AC-2C640B684F0F}">
      <dgm:prSet phldrT="[文本]"/>
      <dgm:spPr/>
      <dgm:t>
        <a:bodyPr/>
        <a:lstStyle/>
        <a:p>
          <a:r>
            <a:rPr lang="en-US" altLang="en-US" smtClean="0"/>
            <a:t>SLA</a:t>
          </a:r>
          <a:r>
            <a:rPr lang="zh-CN" altLang="en-US" smtClean="0"/>
            <a:t>无法实施，难以驱动集成商改善产品质量</a:t>
          </a:r>
          <a:endParaRPr lang="zh-CN" altLang="en-US"/>
        </a:p>
      </dgm:t>
    </dgm:pt>
    <dgm:pt modelId="{2A19ED52-7F50-4F8C-979E-8989C2D29953}" type="parTrans" cxnId="{79FFFD90-9F22-41C9-989B-70AA108D092B}">
      <dgm:prSet/>
      <dgm:spPr/>
      <dgm:t>
        <a:bodyPr/>
        <a:lstStyle/>
        <a:p>
          <a:endParaRPr lang="zh-CN" altLang="en-US"/>
        </a:p>
      </dgm:t>
    </dgm:pt>
    <dgm:pt modelId="{CC4E2023-3963-4233-81AE-4682C84A095A}" type="sibTrans" cxnId="{79FFFD90-9F22-41C9-989B-70AA108D092B}">
      <dgm:prSet/>
      <dgm:spPr/>
      <dgm:t>
        <a:bodyPr/>
        <a:lstStyle/>
        <a:p>
          <a:endParaRPr lang="zh-CN" altLang="en-US"/>
        </a:p>
      </dgm:t>
    </dgm:pt>
    <dgm:pt modelId="{07E8761B-8592-4A6A-B536-DFAA31BB1952}">
      <dgm:prSet phldrT="[文本]"/>
      <dgm:spPr/>
      <dgm:t>
        <a:bodyPr/>
        <a:lstStyle/>
        <a:p>
          <a:r>
            <a:rPr lang="zh-CN" altLang="en-US" smtClean="0"/>
            <a:t>对资源消耗、用户体验数据采用多套方案对比参考，以提供有信服力的数据</a:t>
          </a:r>
          <a:endParaRPr lang="zh-CN" altLang="en-US"/>
        </a:p>
      </dgm:t>
    </dgm:pt>
    <dgm:pt modelId="{34C1F580-5245-4FF0-8A58-ED899E9B6855}" type="parTrans" cxnId="{2BAA23EB-CE74-482A-A01E-9D53F4ACB2B2}">
      <dgm:prSet/>
      <dgm:spPr/>
      <dgm:t>
        <a:bodyPr/>
        <a:lstStyle/>
        <a:p>
          <a:endParaRPr lang="zh-CN" altLang="en-US"/>
        </a:p>
      </dgm:t>
    </dgm:pt>
    <dgm:pt modelId="{0968F962-C674-4CC0-A078-50B1A493A3EA}" type="sibTrans" cxnId="{2BAA23EB-CE74-482A-A01E-9D53F4ACB2B2}">
      <dgm:prSet/>
      <dgm:spPr/>
      <dgm:t>
        <a:bodyPr/>
        <a:lstStyle/>
        <a:p>
          <a:endParaRPr lang="zh-CN" altLang="en-US"/>
        </a:p>
      </dgm:t>
    </dgm:pt>
    <dgm:pt modelId="{3255AFD1-5C9D-4339-996C-C57059499D95}">
      <dgm:prSet phldrT="[文本]"/>
      <dgm:spPr/>
      <dgm:t>
        <a:bodyPr/>
        <a:lstStyle/>
        <a:p>
          <a:r>
            <a:rPr lang="zh-CN" altLang="en-US" smtClean="0"/>
            <a:t>加强对</a:t>
          </a:r>
          <a:r>
            <a:rPr lang="en-US" altLang="zh-CN" smtClean="0"/>
            <a:t>APM</a:t>
          </a:r>
          <a:r>
            <a:rPr lang="zh-CN" altLang="en-US" smtClean="0"/>
            <a:t>的监控，及时掌握性能热点</a:t>
          </a:r>
          <a:endParaRPr lang="zh-CN" altLang="en-US"/>
        </a:p>
      </dgm:t>
    </dgm:pt>
    <dgm:pt modelId="{42E2092A-340A-4BEE-8AD3-97AC2C9A183B}" type="parTrans" cxnId="{41A56010-8175-4E4E-9B5A-380EEB17053F}">
      <dgm:prSet/>
      <dgm:spPr/>
      <dgm:t>
        <a:bodyPr/>
        <a:lstStyle/>
        <a:p>
          <a:endParaRPr lang="zh-CN" altLang="en-US"/>
        </a:p>
      </dgm:t>
    </dgm:pt>
    <dgm:pt modelId="{DAB8841B-00A9-4D4F-86BE-9A4F52FA459E}" type="sibTrans" cxnId="{41A56010-8175-4E4E-9B5A-380EEB17053F}">
      <dgm:prSet/>
      <dgm:spPr/>
      <dgm:t>
        <a:bodyPr/>
        <a:lstStyle/>
        <a:p>
          <a:endParaRPr lang="zh-CN" altLang="en-US"/>
        </a:p>
      </dgm:t>
    </dgm:pt>
    <dgm:pt modelId="{D70E8A1F-CA7E-4E5F-B4CA-894BB7F705B8}" type="pres">
      <dgm:prSet presAssocID="{B1CC68AC-6733-4428-A038-8B391B5E9F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70CDB38-75D4-47F7-B33A-6E1AB2B3A67A}" type="pres">
      <dgm:prSet presAssocID="{B31D2D2E-AE9A-47D2-9954-08FBDA2CC62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2ECDED-4436-47A6-A868-0EB6B2B048C0}" type="pres">
      <dgm:prSet presAssocID="{B31D2D2E-AE9A-47D2-9954-08FBDA2CC62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65B395-5E74-4698-B765-23E1F70C485E}" type="pres">
      <dgm:prSet presAssocID="{CD9ADFD8-782C-453F-B3A2-4B68F51E0CC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AB5852-C1FE-480E-9812-51DB2435B10B}" type="pres">
      <dgm:prSet presAssocID="{CD9ADFD8-782C-453F-B3A2-4B68F51E0CC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53D84A-F22D-48A9-A4F5-63721864A703}" type="presOf" srcId="{B1CC68AC-6733-4428-A038-8B391B5E9FBF}" destId="{D70E8A1F-CA7E-4E5F-B4CA-894BB7F705B8}" srcOrd="0" destOrd="0" presId="urn:microsoft.com/office/officeart/2005/8/layout/vList2"/>
    <dgm:cxn modelId="{6DC98DD0-D69E-4C5D-9997-F7378FEF8C72}" type="presOf" srcId="{43C98C4A-4DEE-47B9-96FC-F9E0531C833C}" destId="{64AB5852-C1FE-480E-9812-51DB2435B10B}" srcOrd="0" destOrd="0" presId="urn:microsoft.com/office/officeart/2005/8/layout/vList2"/>
    <dgm:cxn modelId="{69F6C28F-8405-4238-87B8-8250480CFD45}" srcId="{CD9ADFD8-782C-453F-B3A2-4B68F51E0CCC}" destId="{43C98C4A-4DEE-47B9-96FC-F9E0531C833C}" srcOrd="0" destOrd="0" parTransId="{9BCD5805-DB85-468F-8B36-4E4D2011C108}" sibTransId="{697198CA-0307-4DDF-A3B1-8B5998425593}"/>
    <dgm:cxn modelId="{79FFFD90-9F22-41C9-989B-70AA108D092B}" srcId="{B31D2D2E-AE9A-47D2-9954-08FBDA2CC62E}" destId="{433FCD74-7372-4C9C-84AC-2C640B684F0F}" srcOrd="3" destOrd="0" parTransId="{2A19ED52-7F50-4F8C-979E-8989C2D29953}" sibTransId="{CC4E2023-3963-4233-81AE-4682C84A095A}"/>
    <dgm:cxn modelId="{41A56010-8175-4E4E-9B5A-380EEB17053F}" srcId="{CD9ADFD8-782C-453F-B3A2-4B68F51E0CCC}" destId="{3255AFD1-5C9D-4339-996C-C57059499D95}" srcOrd="2" destOrd="0" parTransId="{42E2092A-340A-4BEE-8AD3-97AC2C9A183B}" sibTransId="{DAB8841B-00A9-4D4F-86BE-9A4F52FA459E}"/>
    <dgm:cxn modelId="{C6D0DDF1-F3C1-4F45-B3BA-0B3187A928A6}" type="presOf" srcId="{CD9ADFD8-782C-453F-B3A2-4B68F51E0CCC}" destId="{CF65B395-5E74-4698-B765-23E1F70C485E}" srcOrd="0" destOrd="0" presId="urn:microsoft.com/office/officeart/2005/8/layout/vList2"/>
    <dgm:cxn modelId="{2F8F748A-C809-441B-ACB6-9062BB79DCC6}" type="presOf" srcId="{B709287E-8A89-4FFC-BE86-3685C766069B}" destId="{292ECDED-4436-47A6-A868-0EB6B2B048C0}" srcOrd="0" destOrd="2" presId="urn:microsoft.com/office/officeart/2005/8/layout/vList2"/>
    <dgm:cxn modelId="{0C100A10-D0ED-4FD6-964E-FEDD638AF3E4}" type="presOf" srcId="{07E8761B-8592-4A6A-B536-DFAA31BB1952}" destId="{64AB5852-C1FE-480E-9812-51DB2435B10B}" srcOrd="0" destOrd="1" presId="urn:microsoft.com/office/officeart/2005/8/layout/vList2"/>
    <dgm:cxn modelId="{6327F025-0449-48FF-A018-39A85FEAC646}" type="presOf" srcId="{B31D2D2E-AE9A-47D2-9954-08FBDA2CC62E}" destId="{C70CDB38-75D4-47F7-B33A-6E1AB2B3A67A}" srcOrd="0" destOrd="0" presId="urn:microsoft.com/office/officeart/2005/8/layout/vList2"/>
    <dgm:cxn modelId="{FC3A72A1-6B5D-42A9-B63D-81E831F542F5}" type="presOf" srcId="{C6388C74-D1F1-444B-AAA7-CDA5F84C266E}" destId="{292ECDED-4436-47A6-A868-0EB6B2B048C0}" srcOrd="0" destOrd="1" presId="urn:microsoft.com/office/officeart/2005/8/layout/vList2"/>
    <dgm:cxn modelId="{3F0657E1-EAD3-4913-A591-23594CD50C69}" srcId="{B31D2D2E-AE9A-47D2-9954-08FBDA2CC62E}" destId="{2277ED5A-CE00-4014-B1DD-D4C7D41799D0}" srcOrd="0" destOrd="0" parTransId="{9F49DC5F-F15E-482C-B09E-BBBF3D496EFE}" sibTransId="{11B0BE84-EDAF-44E4-8897-46005BC239A8}"/>
    <dgm:cxn modelId="{970BEC5F-BC0D-4B17-9757-728051AF991B}" srcId="{B31D2D2E-AE9A-47D2-9954-08FBDA2CC62E}" destId="{C6388C74-D1F1-444B-AAA7-CDA5F84C266E}" srcOrd="1" destOrd="0" parTransId="{E13ED824-4FDF-4F72-9805-EE05A92120DA}" sibTransId="{F315E8AA-B1E9-4B2F-B28D-1C22EF7E1C13}"/>
    <dgm:cxn modelId="{AD75B44A-9661-43E6-B9A6-877646E9580E}" type="presOf" srcId="{3255AFD1-5C9D-4339-996C-C57059499D95}" destId="{64AB5852-C1FE-480E-9812-51DB2435B10B}" srcOrd="0" destOrd="2" presId="urn:microsoft.com/office/officeart/2005/8/layout/vList2"/>
    <dgm:cxn modelId="{34287486-53C3-40FE-A1D9-4A35BA09FF96}" type="presOf" srcId="{2277ED5A-CE00-4014-B1DD-D4C7D41799D0}" destId="{292ECDED-4436-47A6-A868-0EB6B2B048C0}" srcOrd="0" destOrd="0" presId="urn:microsoft.com/office/officeart/2005/8/layout/vList2"/>
    <dgm:cxn modelId="{009BE8E0-4170-4706-991F-69886B7F099D}" srcId="{B31D2D2E-AE9A-47D2-9954-08FBDA2CC62E}" destId="{B709287E-8A89-4FFC-BE86-3685C766069B}" srcOrd="2" destOrd="0" parTransId="{993BBA8E-5FAC-4D64-B437-460E9354E6CB}" sibTransId="{67F8782B-D40D-4E3F-941A-4B6F05E09510}"/>
    <dgm:cxn modelId="{2BAA23EB-CE74-482A-A01E-9D53F4ACB2B2}" srcId="{CD9ADFD8-782C-453F-B3A2-4B68F51E0CCC}" destId="{07E8761B-8592-4A6A-B536-DFAA31BB1952}" srcOrd="1" destOrd="0" parTransId="{34C1F580-5245-4FF0-8A58-ED899E9B6855}" sibTransId="{0968F962-C674-4CC0-A078-50B1A493A3EA}"/>
    <dgm:cxn modelId="{CD315B76-1DBD-4A69-B086-C84C410535E0}" srcId="{B1CC68AC-6733-4428-A038-8B391B5E9FBF}" destId="{CD9ADFD8-782C-453F-B3A2-4B68F51E0CCC}" srcOrd="1" destOrd="0" parTransId="{005FBDBD-650D-4154-AB94-3F7120A872D4}" sibTransId="{F68BFA21-73A3-499A-A200-C65BDD97A512}"/>
    <dgm:cxn modelId="{3E5CD283-D651-4A38-B9A2-1AE1B197D3AB}" srcId="{B1CC68AC-6733-4428-A038-8B391B5E9FBF}" destId="{B31D2D2E-AE9A-47D2-9954-08FBDA2CC62E}" srcOrd="0" destOrd="0" parTransId="{3EB539CF-2E6A-46E5-AF03-BF4B77E25704}" sibTransId="{E87B6E3A-1678-43B3-A8BB-3B8C59B1F407}"/>
    <dgm:cxn modelId="{0AA5CF52-EF43-425B-B0CF-7BC827852B9A}" type="presOf" srcId="{433FCD74-7372-4C9C-84AC-2C640B684F0F}" destId="{292ECDED-4436-47A6-A868-0EB6B2B048C0}" srcOrd="0" destOrd="3" presId="urn:microsoft.com/office/officeart/2005/8/layout/vList2"/>
    <dgm:cxn modelId="{3EA8A822-AA80-4578-B899-EFAD70C5A2C7}" type="presParOf" srcId="{D70E8A1F-CA7E-4E5F-B4CA-894BB7F705B8}" destId="{C70CDB38-75D4-47F7-B33A-6E1AB2B3A67A}" srcOrd="0" destOrd="0" presId="urn:microsoft.com/office/officeart/2005/8/layout/vList2"/>
    <dgm:cxn modelId="{124C52BD-B1D6-488F-8549-ADD59F25FF46}" type="presParOf" srcId="{D70E8A1F-CA7E-4E5F-B4CA-894BB7F705B8}" destId="{292ECDED-4436-47A6-A868-0EB6B2B048C0}" srcOrd="1" destOrd="0" presId="urn:microsoft.com/office/officeart/2005/8/layout/vList2"/>
    <dgm:cxn modelId="{7E251BBB-EFD3-4A87-9BC8-2F896DF3FEEF}" type="presParOf" srcId="{D70E8A1F-CA7E-4E5F-B4CA-894BB7F705B8}" destId="{CF65B395-5E74-4698-B765-23E1F70C485E}" srcOrd="2" destOrd="0" presId="urn:microsoft.com/office/officeart/2005/8/layout/vList2"/>
    <dgm:cxn modelId="{055DF7B6-A6A8-4860-B987-B622D39636F3}" type="presParOf" srcId="{D70E8A1F-CA7E-4E5F-B4CA-894BB7F705B8}" destId="{64AB5852-C1FE-480E-9812-51DB2435B10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8E9E0-C6CE-49D1-8A73-61DE1D897E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1BDCC55-2638-4527-B755-CCCD15958637}">
      <dgm:prSet phldrT="[文本]"/>
      <dgm:spPr/>
      <dgm:t>
        <a:bodyPr/>
        <a:lstStyle/>
        <a:p>
          <a:r>
            <a:rPr lang="zh-CN" altLang="en-US" smtClean="0"/>
            <a:t>实践新的探测、监控措施，提升运维效率</a:t>
          </a:r>
          <a:endParaRPr lang="zh-CN" altLang="en-US"/>
        </a:p>
      </dgm:t>
    </dgm:pt>
    <dgm:pt modelId="{049739E3-2F62-4EC6-8BE4-69D1B4E47E0E}" type="parTrans" cxnId="{48C93C63-74A1-412E-A925-B7C52FA81F72}">
      <dgm:prSet/>
      <dgm:spPr/>
      <dgm:t>
        <a:bodyPr/>
        <a:lstStyle/>
        <a:p>
          <a:endParaRPr lang="zh-CN" altLang="en-US"/>
        </a:p>
      </dgm:t>
    </dgm:pt>
    <dgm:pt modelId="{2590974D-39C3-46EF-A335-02270D0E750E}" type="sibTrans" cxnId="{48C93C63-74A1-412E-A925-B7C52FA81F72}">
      <dgm:prSet/>
      <dgm:spPr/>
      <dgm:t>
        <a:bodyPr/>
        <a:lstStyle/>
        <a:p>
          <a:endParaRPr lang="zh-CN" altLang="en-US"/>
        </a:p>
      </dgm:t>
    </dgm:pt>
    <dgm:pt modelId="{91B30FBD-AA44-4523-8365-666E661338C6}">
      <dgm:prSet phldrT="[文本]"/>
      <dgm:spPr/>
      <dgm:t>
        <a:bodyPr/>
        <a:lstStyle/>
        <a:p>
          <a:r>
            <a:rPr lang="zh-CN" altLang="en-US" b="1" smtClean="0">
              <a:solidFill>
                <a:srgbClr val="FF0000"/>
              </a:solidFill>
            </a:rPr>
            <a:t>后端监控方面，自研</a:t>
          </a:r>
          <a:r>
            <a:rPr lang="en-US" altLang="zh-CN" b="1" smtClean="0">
              <a:solidFill>
                <a:srgbClr val="FF0000"/>
              </a:solidFill>
            </a:rPr>
            <a:t>3</a:t>
          </a:r>
          <a:r>
            <a:rPr lang="zh-CN" altLang="en-US" b="1" smtClean="0">
              <a:solidFill>
                <a:srgbClr val="FF0000"/>
              </a:solidFill>
            </a:rPr>
            <a:t>套工具</a:t>
          </a:r>
          <a:endParaRPr lang="zh-CN" altLang="en-US" b="1">
            <a:solidFill>
              <a:srgbClr val="FF0000"/>
            </a:solidFill>
          </a:endParaRPr>
        </a:p>
      </dgm:t>
    </dgm:pt>
    <dgm:pt modelId="{989B59C9-DCEE-413C-8DAD-4BF94798B1D3}" type="parTrans" cxnId="{084BEAB1-87BE-424D-A60E-6BDB9AA46D34}">
      <dgm:prSet/>
      <dgm:spPr/>
      <dgm:t>
        <a:bodyPr/>
        <a:lstStyle/>
        <a:p>
          <a:endParaRPr lang="zh-CN" altLang="en-US"/>
        </a:p>
      </dgm:t>
    </dgm:pt>
    <dgm:pt modelId="{157AA6D0-B781-4460-8C28-B68FF2B22C7B}" type="sibTrans" cxnId="{084BEAB1-87BE-424D-A60E-6BDB9AA46D34}">
      <dgm:prSet/>
      <dgm:spPr/>
      <dgm:t>
        <a:bodyPr/>
        <a:lstStyle/>
        <a:p>
          <a:endParaRPr lang="zh-CN" altLang="en-US"/>
        </a:p>
      </dgm:t>
    </dgm:pt>
    <dgm:pt modelId="{5149AEAA-73CC-428C-ABC8-EF7D979BBFDD}">
      <dgm:prSet phldrT="[文本]"/>
      <dgm:spPr/>
      <dgm:t>
        <a:bodyPr/>
        <a:lstStyle/>
        <a:p>
          <a:r>
            <a:rPr lang="zh-CN" altLang="en-US" smtClean="0"/>
            <a:t>其他措施</a:t>
          </a:r>
          <a:endParaRPr lang="zh-CN" altLang="en-US"/>
        </a:p>
      </dgm:t>
    </dgm:pt>
    <dgm:pt modelId="{2542C7F8-F97E-4807-AF7B-B5CECA05D4EF}" type="parTrans" cxnId="{BB2965B2-9C3D-4573-9F1F-B7731D39FEB7}">
      <dgm:prSet/>
      <dgm:spPr/>
      <dgm:t>
        <a:bodyPr/>
        <a:lstStyle/>
        <a:p>
          <a:endParaRPr lang="zh-CN" altLang="en-US"/>
        </a:p>
      </dgm:t>
    </dgm:pt>
    <dgm:pt modelId="{72CDA794-2D0B-47FB-AE0B-AFF9E09B74D8}" type="sibTrans" cxnId="{BB2965B2-9C3D-4573-9F1F-B7731D39FEB7}">
      <dgm:prSet/>
      <dgm:spPr/>
      <dgm:t>
        <a:bodyPr/>
        <a:lstStyle/>
        <a:p>
          <a:endParaRPr lang="zh-CN" altLang="en-US"/>
        </a:p>
      </dgm:t>
    </dgm:pt>
    <dgm:pt modelId="{0BAC8DB3-CEA8-4E5C-A46F-FD0909D17239}">
      <dgm:prSet phldrT="[文本]"/>
      <dgm:spPr/>
      <dgm:t>
        <a:bodyPr/>
        <a:lstStyle/>
        <a:p>
          <a:r>
            <a:rPr lang="zh-CN" altLang="en-US" smtClean="0">
              <a:solidFill>
                <a:srgbClr val="00B050"/>
              </a:solidFill>
            </a:rPr>
            <a:t>全面实施中间件</a:t>
          </a:r>
          <a:r>
            <a:rPr lang="en-US" altLang="zh-CN" smtClean="0">
              <a:solidFill>
                <a:srgbClr val="00B050"/>
              </a:solidFill>
            </a:rPr>
            <a:t>x86</a:t>
          </a:r>
          <a:r>
            <a:rPr lang="zh-CN" altLang="en-US" smtClean="0">
              <a:solidFill>
                <a:srgbClr val="00B050"/>
              </a:solidFill>
            </a:rPr>
            <a:t>化，包括</a:t>
          </a:r>
          <a:r>
            <a:rPr lang="en-US" altLang="zh-CN" smtClean="0">
              <a:solidFill>
                <a:srgbClr val="00B050"/>
              </a:solidFill>
            </a:rPr>
            <a:t>CICS x86</a:t>
          </a:r>
          <a:r>
            <a:rPr lang="zh-CN" altLang="en-US" smtClean="0">
              <a:solidFill>
                <a:srgbClr val="00B050"/>
              </a:solidFill>
            </a:rPr>
            <a:t>化，从现有</a:t>
          </a:r>
          <a:r>
            <a:rPr lang="en-US" altLang="zh-CN" smtClean="0">
              <a:solidFill>
                <a:srgbClr val="00B050"/>
              </a:solidFill>
            </a:rPr>
            <a:t>6.2</a:t>
          </a:r>
          <a:r>
            <a:rPr lang="zh-CN" altLang="en-US" smtClean="0">
              <a:solidFill>
                <a:srgbClr val="00B050"/>
              </a:solidFill>
            </a:rPr>
            <a:t>版本升级到</a:t>
          </a:r>
          <a:r>
            <a:rPr lang="en-US" altLang="zh-CN" smtClean="0">
              <a:solidFill>
                <a:srgbClr val="00B050"/>
              </a:solidFill>
            </a:rPr>
            <a:t>8.1</a:t>
          </a:r>
          <a:r>
            <a:rPr lang="zh-CN" altLang="en-US" smtClean="0">
              <a:solidFill>
                <a:srgbClr val="00B050"/>
              </a:solidFill>
            </a:rPr>
            <a:t>；用华为</a:t>
          </a:r>
          <a:r>
            <a:rPr lang="en-US" altLang="zh-CN" smtClean="0">
              <a:solidFill>
                <a:srgbClr val="00B050"/>
              </a:solidFill>
            </a:rPr>
            <a:t>tpcloud</a:t>
          </a:r>
          <a:r>
            <a:rPr lang="zh-CN" altLang="en-US" smtClean="0">
              <a:solidFill>
                <a:srgbClr val="00B050"/>
              </a:solidFill>
            </a:rPr>
            <a:t>替换</a:t>
          </a:r>
          <a:r>
            <a:rPr lang="en-US" altLang="zh-CN" smtClean="0">
              <a:solidFill>
                <a:srgbClr val="00B050"/>
              </a:solidFill>
            </a:rPr>
            <a:t>CICS</a:t>
          </a:r>
          <a:r>
            <a:rPr lang="zh-CN" altLang="en-US" smtClean="0">
              <a:solidFill>
                <a:srgbClr val="00B050"/>
              </a:solidFill>
            </a:rPr>
            <a:t>；共释放小机分区</a:t>
          </a:r>
          <a:r>
            <a:rPr lang="en-US" altLang="zh-CN" smtClean="0">
              <a:solidFill>
                <a:srgbClr val="00B050"/>
              </a:solidFill>
            </a:rPr>
            <a:t>50</a:t>
          </a:r>
          <a:r>
            <a:rPr lang="zh-CN" altLang="en-US" smtClean="0">
              <a:solidFill>
                <a:srgbClr val="00B050"/>
              </a:solidFill>
            </a:rPr>
            <a:t>多个</a:t>
          </a:r>
          <a:endParaRPr lang="zh-CN" altLang="en-US">
            <a:solidFill>
              <a:srgbClr val="00B050"/>
            </a:solidFill>
          </a:endParaRPr>
        </a:p>
      </dgm:t>
    </dgm:pt>
    <dgm:pt modelId="{902A33BD-C1FD-476B-BF3F-BE688BC96726}" type="parTrans" cxnId="{EAD0B052-C66A-4948-A4F9-569571D795AD}">
      <dgm:prSet/>
      <dgm:spPr/>
      <dgm:t>
        <a:bodyPr/>
        <a:lstStyle/>
        <a:p>
          <a:endParaRPr lang="zh-CN" altLang="en-US"/>
        </a:p>
      </dgm:t>
    </dgm:pt>
    <dgm:pt modelId="{26BE0A23-CCFA-49AF-B6E6-A5C76587070E}" type="sibTrans" cxnId="{EAD0B052-C66A-4948-A4F9-569571D795AD}">
      <dgm:prSet/>
      <dgm:spPr/>
      <dgm:t>
        <a:bodyPr/>
        <a:lstStyle/>
        <a:p>
          <a:endParaRPr lang="zh-CN" altLang="en-US"/>
        </a:p>
      </dgm:t>
    </dgm:pt>
    <dgm:pt modelId="{9D22181E-70CB-4E08-BCDB-D3512CF73F43}">
      <dgm:prSet phldrT="[文本]"/>
      <dgm:spPr/>
      <dgm:t>
        <a:bodyPr/>
        <a:lstStyle/>
        <a:p>
          <a:r>
            <a:rPr lang="zh-CN" altLang="en-US" smtClean="0">
              <a:solidFill>
                <a:srgbClr val="00B050"/>
              </a:solidFill>
            </a:rPr>
            <a:t>传统的基于</a:t>
          </a:r>
          <a:r>
            <a:rPr lang="en-US" altLang="zh-CN" smtClean="0">
              <a:solidFill>
                <a:srgbClr val="00B050"/>
              </a:solidFill>
            </a:rPr>
            <a:t>VAC/xLC</a:t>
          </a:r>
          <a:r>
            <a:rPr lang="zh-CN" altLang="en-US" smtClean="0">
              <a:solidFill>
                <a:srgbClr val="00B050"/>
              </a:solidFill>
            </a:rPr>
            <a:t>开发的后台应用程序，计划用</a:t>
          </a:r>
          <a:r>
            <a:rPr lang="en-US" altLang="zh-CN" smtClean="0">
              <a:solidFill>
                <a:srgbClr val="00B050"/>
              </a:solidFill>
            </a:rPr>
            <a:t>Java</a:t>
          </a:r>
          <a:r>
            <a:rPr lang="zh-CN" altLang="en-US" smtClean="0">
              <a:solidFill>
                <a:srgbClr val="00B050"/>
              </a:solidFill>
            </a:rPr>
            <a:t>重新开发，如短信平台、营业计费后台</a:t>
          </a:r>
          <a:endParaRPr lang="zh-CN" altLang="en-US">
            <a:solidFill>
              <a:srgbClr val="00B050"/>
            </a:solidFill>
          </a:endParaRPr>
        </a:p>
      </dgm:t>
    </dgm:pt>
    <dgm:pt modelId="{8AF0ACCB-99D2-41AA-93A0-39FDE8B96F68}" type="parTrans" cxnId="{252EF1E0-47C6-4C38-BBEB-6A04993069A5}">
      <dgm:prSet/>
      <dgm:spPr/>
      <dgm:t>
        <a:bodyPr/>
        <a:lstStyle/>
        <a:p>
          <a:endParaRPr lang="zh-CN" altLang="en-US"/>
        </a:p>
      </dgm:t>
    </dgm:pt>
    <dgm:pt modelId="{C4D653D2-33E7-43FB-8EC7-F1F648D758A6}" type="sibTrans" cxnId="{252EF1E0-47C6-4C38-BBEB-6A04993069A5}">
      <dgm:prSet/>
      <dgm:spPr/>
      <dgm:t>
        <a:bodyPr/>
        <a:lstStyle/>
        <a:p>
          <a:endParaRPr lang="zh-CN" altLang="en-US"/>
        </a:p>
      </dgm:t>
    </dgm:pt>
    <dgm:pt modelId="{F3AA6670-5964-4EE6-89C0-77FCC09E072E}">
      <dgm:prSet phldrT="[文本]"/>
      <dgm:spPr/>
      <dgm:t>
        <a:bodyPr/>
        <a:lstStyle/>
        <a:p>
          <a:r>
            <a:rPr lang="zh-CN" altLang="en-US" b="1" smtClean="0">
              <a:solidFill>
                <a:srgbClr val="FF0000"/>
              </a:solidFill>
            </a:rPr>
            <a:t>前端感知方面，自研</a:t>
          </a:r>
          <a:r>
            <a:rPr lang="en-US" altLang="zh-CN" b="1" smtClean="0">
              <a:solidFill>
                <a:srgbClr val="FF0000"/>
              </a:solidFill>
            </a:rPr>
            <a:t>2</a:t>
          </a:r>
          <a:r>
            <a:rPr lang="zh-CN" altLang="en-US" b="1" smtClean="0">
              <a:solidFill>
                <a:srgbClr val="FF0000"/>
              </a:solidFill>
            </a:rPr>
            <a:t>套工具</a:t>
          </a:r>
          <a:endParaRPr lang="zh-CN" altLang="en-US" b="1">
            <a:solidFill>
              <a:srgbClr val="FF0000"/>
            </a:solidFill>
          </a:endParaRPr>
        </a:p>
      </dgm:t>
    </dgm:pt>
    <dgm:pt modelId="{B76AC5DC-6BAD-48CD-B578-DF5C74BB10EC}" type="parTrans" cxnId="{4658D902-DA88-4299-A210-29FFA2C23E91}">
      <dgm:prSet/>
      <dgm:spPr/>
      <dgm:t>
        <a:bodyPr/>
        <a:lstStyle/>
        <a:p>
          <a:endParaRPr lang="zh-CN" altLang="en-US"/>
        </a:p>
      </dgm:t>
    </dgm:pt>
    <dgm:pt modelId="{B3839BAC-4F9D-4232-8628-0878B1E8995D}" type="sibTrans" cxnId="{4658D902-DA88-4299-A210-29FFA2C23E91}">
      <dgm:prSet/>
      <dgm:spPr/>
      <dgm:t>
        <a:bodyPr/>
        <a:lstStyle/>
        <a:p>
          <a:endParaRPr lang="zh-CN" altLang="en-US"/>
        </a:p>
      </dgm:t>
    </dgm:pt>
    <dgm:pt modelId="{F64EB7B6-605A-4BEF-BA34-367269C70717}">
      <dgm:prSet phldrT="[文本]"/>
      <dgm:spPr/>
      <dgm:t>
        <a:bodyPr/>
        <a:lstStyle/>
        <a:p>
          <a:r>
            <a:rPr lang="zh-CN" altLang="en-US" smtClean="0">
              <a:solidFill>
                <a:srgbClr val="00B050"/>
              </a:solidFill>
            </a:rPr>
            <a:t>负载均衡置换、策略迁移，以</a:t>
          </a:r>
          <a:r>
            <a:rPr lang="en-US" altLang="zh-CN" smtClean="0">
              <a:solidFill>
                <a:srgbClr val="00B050"/>
              </a:solidFill>
            </a:rPr>
            <a:t>F5</a:t>
          </a:r>
          <a:r>
            <a:rPr lang="zh-CN" altLang="en-US" smtClean="0">
              <a:solidFill>
                <a:srgbClr val="00B050"/>
              </a:solidFill>
            </a:rPr>
            <a:t>替换陈旧的</a:t>
          </a:r>
          <a:r>
            <a:rPr lang="en-US" altLang="zh-CN" smtClean="0">
              <a:solidFill>
                <a:srgbClr val="00B050"/>
              </a:solidFill>
            </a:rPr>
            <a:t>Radware</a:t>
          </a:r>
          <a:r>
            <a:rPr lang="zh-CN" altLang="en-US" smtClean="0">
              <a:solidFill>
                <a:srgbClr val="00B050"/>
              </a:solidFill>
            </a:rPr>
            <a:t>，提升运维效率，同时实践</a:t>
          </a:r>
          <a:r>
            <a:rPr lang="en-US" altLang="zh-CN" smtClean="0">
              <a:solidFill>
                <a:srgbClr val="00B050"/>
              </a:solidFill>
            </a:rPr>
            <a:t>Bigip VE</a:t>
          </a:r>
          <a:r>
            <a:rPr lang="zh-CN" altLang="en-US" smtClean="0">
              <a:solidFill>
                <a:srgbClr val="00B050"/>
              </a:solidFill>
            </a:rPr>
            <a:t>和</a:t>
          </a:r>
          <a:r>
            <a:rPr lang="en-US" altLang="zh-CN" smtClean="0">
              <a:solidFill>
                <a:srgbClr val="00B050"/>
              </a:solidFill>
            </a:rPr>
            <a:t>Bigiq</a:t>
          </a:r>
          <a:r>
            <a:rPr lang="zh-CN" altLang="en-US" smtClean="0">
              <a:solidFill>
                <a:srgbClr val="00B050"/>
              </a:solidFill>
            </a:rPr>
            <a:t>等低成本替代方案</a:t>
          </a:r>
          <a:endParaRPr lang="zh-CN" altLang="en-US">
            <a:solidFill>
              <a:srgbClr val="00B050"/>
            </a:solidFill>
          </a:endParaRPr>
        </a:p>
      </dgm:t>
    </dgm:pt>
    <dgm:pt modelId="{F38478BB-34C0-4A8D-9834-0228B739AEE6}" type="parTrans" cxnId="{901906DE-1FA5-47F0-81FF-D50D6F361793}">
      <dgm:prSet/>
      <dgm:spPr/>
      <dgm:t>
        <a:bodyPr/>
        <a:lstStyle/>
        <a:p>
          <a:endParaRPr lang="zh-CN" altLang="en-US"/>
        </a:p>
      </dgm:t>
    </dgm:pt>
    <dgm:pt modelId="{413B1BDB-12AC-4DEC-B09D-4FF0ADF199C2}" type="sibTrans" cxnId="{901906DE-1FA5-47F0-81FF-D50D6F361793}">
      <dgm:prSet/>
      <dgm:spPr/>
      <dgm:t>
        <a:bodyPr/>
        <a:lstStyle/>
        <a:p>
          <a:endParaRPr lang="zh-CN" altLang="en-US"/>
        </a:p>
      </dgm:t>
    </dgm:pt>
    <dgm:pt modelId="{2BCB1C0E-B1CF-47BA-A31B-A20EEFB30659}">
      <dgm:prSet phldrT="[文本]"/>
      <dgm:spPr/>
      <dgm:t>
        <a:bodyPr/>
        <a:lstStyle/>
        <a:p>
          <a:r>
            <a:rPr lang="zh-CN" altLang="en-US" b="1" smtClean="0">
              <a:solidFill>
                <a:srgbClr val="FF0000"/>
              </a:solidFill>
            </a:rPr>
            <a:t>一、</a:t>
          </a:r>
          <a:r>
            <a:rPr lang="en-US" altLang="zh-CN" b="1" smtClean="0">
              <a:solidFill>
                <a:srgbClr val="FF0000"/>
              </a:solidFill>
            </a:rPr>
            <a:t>WebSphere</a:t>
          </a:r>
          <a:r>
            <a:rPr lang="zh-CN" altLang="en-US" b="1" smtClean="0">
              <a:solidFill>
                <a:srgbClr val="FF0000"/>
              </a:solidFill>
            </a:rPr>
            <a:t>大屏监控工具</a:t>
          </a:r>
          <a:endParaRPr lang="zh-CN" altLang="en-US" b="1">
            <a:solidFill>
              <a:srgbClr val="FF0000"/>
            </a:solidFill>
          </a:endParaRPr>
        </a:p>
      </dgm:t>
    </dgm:pt>
    <dgm:pt modelId="{29135726-03B2-449B-A583-979B191C5AF8}" type="parTrans" cxnId="{E0CF5E0A-72A7-438C-91F4-34E803F6A390}">
      <dgm:prSet/>
      <dgm:spPr/>
      <dgm:t>
        <a:bodyPr/>
        <a:lstStyle/>
        <a:p>
          <a:endParaRPr lang="zh-CN" altLang="en-US"/>
        </a:p>
      </dgm:t>
    </dgm:pt>
    <dgm:pt modelId="{1F8A2909-63A1-4776-92DD-662359561B98}" type="sibTrans" cxnId="{E0CF5E0A-72A7-438C-91F4-34E803F6A390}">
      <dgm:prSet/>
      <dgm:spPr/>
      <dgm:t>
        <a:bodyPr/>
        <a:lstStyle/>
        <a:p>
          <a:endParaRPr lang="zh-CN" altLang="en-US"/>
        </a:p>
      </dgm:t>
    </dgm:pt>
    <dgm:pt modelId="{25F7C32A-920B-476E-A6BA-32D03007F2F9}">
      <dgm:prSet phldrT="[文本]"/>
      <dgm:spPr/>
      <dgm:t>
        <a:bodyPr/>
        <a:lstStyle/>
        <a:p>
          <a:r>
            <a:rPr lang="zh-CN" altLang="en-US" b="1" smtClean="0">
              <a:solidFill>
                <a:srgbClr val="FF0000"/>
              </a:solidFill>
            </a:rPr>
            <a:t>二、</a:t>
          </a:r>
          <a:r>
            <a:rPr lang="en-US" altLang="zh-CN" b="1" smtClean="0">
              <a:solidFill>
                <a:srgbClr val="FF0000"/>
              </a:solidFill>
            </a:rPr>
            <a:t>CDN</a:t>
          </a:r>
          <a:r>
            <a:rPr lang="zh-CN" altLang="en-US" b="1" smtClean="0">
              <a:solidFill>
                <a:srgbClr val="FF0000"/>
              </a:solidFill>
            </a:rPr>
            <a:t>自动化测试工具</a:t>
          </a:r>
          <a:endParaRPr lang="zh-CN" altLang="en-US" b="1">
            <a:solidFill>
              <a:srgbClr val="FF0000"/>
            </a:solidFill>
          </a:endParaRPr>
        </a:p>
      </dgm:t>
    </dgm:pt>
    <dgm:pt modelId="{931A848F-5986-45F4-9703-C5F39AECD6AB}" type="parTrans" cxnId="{B58E0854-E5A0-4EEB-9089-6C4C4BD11F54}">
      <dgm:prSet/>
      <dgm:spPr/>
      <dgm:t>
        <a:bodyPr/>
        <a:lstStyle/>
        <a:p>
          <a:endParaRPr lang="zh-CN" altLang="en-US"/>
        </a:p>
      </dgm:t>
    </dgm:pt>
    <dgm:pt modelId="{3BCBA145-1E22-4313-8955-BB2472E89AB5}" type="sibTrans" cxnId="{B58E0854-E5A0-4EEB-9089-6C4C4BD11F54}">
      <dgm:prSet/>
      <dgm:spPr/>
      <dgm:t>
        <a:bodyPr/>
        <a:lstStyle/>
        <a:p>
          <a:endParaRPr lang="zh-CN" altLang="en-US"/>
        </a:p>
      </dgm:t>
    </dgm:pt>
    <dgm:pt modelId="{C66708C2-BDC6-42EE-948E-75EF055603FD}">
      <dgm:prSet phldrT="[文本]"/>
      <dgm:spPr/>
      <dgm:t>
        <a:bodyPr/>
        <a:lstStyle/>
        <a:p>
          <a:r>
            <a:rPr lang="zh-CN" altLang="en-US" b="1" smtClean="0">
              <a:solidFill>
                <a:srgbClr val="FF0000"/>
              </a:solidFill>
            </a:rPr>
            <a:t>三、组件探测工具</a:t>
          </a:r>
          <a:endParaRPr lang="zh-CN" altLang="en-US" b="1">
            <a:solidFill>
              <a:srgbClr val="FF0000"/>
            </a:solidFill>
          </a:endParaRPr>
        </a:p>
      </dgm:t>
    </dgm:pt>
    <dgm:pt modelId="{78E2426C-9D70-41BD-A303-4A024D2DF2C4}" type="parTrans" cxnId="{49B72184-7FA9-42CC-BA1D-F63A8328B96F}">
      <dgm:prSet/>
      <dgm:spPr/>
      <dgm:t>
        <a:bodyPr/>
        <a:lstStyle/>
        <a:p>
          <a:endParaRPr lang="zh-CN" altLang="en-US"/>
        </a:p>
      </dgm:t>
    </dgm:pt>
    <dgm:pt modelId="{3FEE76A3-0571-488F-9728-26B1B4159CAF}" type="sibTrans" cxnId="{49B72184-7FA9-42CC-BA1D-F63A8328B96F}">
      <dgm:prSet/>
      <dgm:spPr/>
      <dgm:t>
        <a:bodyPr/>
        <a:lstStyle/>
        <a:p>
          <a:endParaRPr lang="zh-CN" altLang="en-US"/>
        </a:p>
      </dgm:t>
    </dgm:pt>
    <dgm:pt modelId="{846A8CE9-A7D8-4F4F-A363-360604818FFF}">
      <dgm:prSet phldrT="[文本]"/>
      <dgm:spPr/>
      <dgm:t>
        <a:bodyPr/>
        <a:lstStyle/>
        <a:p>
          <a:r>
            <a:rPr lang="zh-CN" altLang="en-US" b="1" smtClean="0">
              <a:solidFill>
                <a:srgbClr val="FF0000"/>
              </a:solidFill>
            </a:rPr>
            <a:t>四、营业前台页面监控工具</a:t>
          </a:r>
          <a:endParaRPr lang="zh-CN" altLang="en-US" b="1">
            <a:solidFill>
              <a:srgbClr val="FF0000"/>
            </a:solidFill>
          </a:endParaRPr>
        </a:p>
      </dgm:t>
    </dgm:pt>
    <dgm:pt modelId="{B0B5CB8E-E5AB-4B80-B594-56DAA8FD48F0}" type="parTrans" cxnId="{CE8E2BEF-465F-4D0D-A405-7CA741CB9F39}">
      <dgm:prSet/>
      <dgm:spPr/>
      <dgm:t>
        <a:bodyPr/>
        <a:lstStyle/>
        <a:p>
          <a:endParaRPr lang="zh-CN" altLang="en-US"/>
        </a:p>
      </dgm:t>
    </dgm:pt>
    <dgm:pt modelId="{CE1F3758-EF04-4D1E-B2C5-EC9CB6617139}" type="sibTrans" cxnId="{CE8E2BEF-465F-4D0D-A405-7CA741CB9F39}">
      <dgm:prSet/>
      <dgm:spPr/>
      <dgm:t>
        <a:bodyPr/>
        <a:lstStyle/>
        <a:p>
          <a:endParaRPr lang="zh-CN" altLang="en-US"/>
        </a:p>
      </dgm:t>
    </dgm:pt>
    <dgm:pt modelId="{4DE36CF4-CB34-4DCB-BBF8-1ED9BEA86EB6}">
      <dgm:prSet phldrT="[文本]"/>
      <dgm:spPr/>
      <dgm:t>
        <a:bodyPr/>
        <a:lstStyle/>
        <a:p>
          <a:r>
            <a:rPr lang="zh-CN" altLang="en-US" b="1" smtClean="0">
              <a:solidFill>
                <a:srgbClr val="FF0000"/>
              </a:solidFill>
            </a:rPr>
            <a:t>五、客户体验监控工具</a:t>
          </a:r>
          <a:endParaRPr lang="zh-CN" altLang="en-US" b="1">
            <a:solidFill>
              <a:srgbClr val="FF0000"/>
            </a:solidFill>
          </a:endParaRPr>
        </a:p>
      </dgm:t>
    </dgm:pt>
    <dgm:pt modelId="{D59E8D3B-E912-4B6F-8240-248953A1D9DD}" type="parTrans" cxnId="{CDD36F35-9073-45B1-A347-BA9418A13204}">
      <dgm:prSet/>
      <dgm:spPr/>
      <dgm:t>
        <a:bodyPr/>
        <a:lstStyle/>
        <a:p>
          <a:endParaRPr lang="zh-CN" altLang="en-US"/>
        </a:p>
      </dgm:t>
    </dgm:pt>
    <dgm:pt modelId="{BFCEA413-C43F-40E0-B7EE-DF07C4312643}" type="sibTrans" cxnId="{CDD36F35-9073-45B1-A347-BA9418A13204}">
      <dgm:prSet/>
      <dgm:spPr/>
      <dgm:t>
        <a:bodyPr/>
        <a:lstStyle/>
        <a:p>
          <a:endParaRPr lang="zh-CN" altLang="en-US"/>
        </a:p>
      </dgm:t>
    </dgm:pt>
    <dgm:pt modelId="{3C6F4A27-3F81-4A94-85B9-5ECC8A502E4E}" type="pres">
      <dgm:prSet presAssocID="{98D8E9E0-C6CE-49D1-8A73-61DE1D897E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7870FD-C767-4521-9A2B-E20B3E343D5A}" type="pres">
      <dgm:prSet presAssocID="{C1BDCC55-2638-4527-B755-CCCD1595863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65D180-7C32-4EDD-BB7C-F07A6D74E80F}" type="pres">
      <dgm:prSet presAssocID="{C1BDCC55-2638-4527-B755-CCCD1595863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FE5CA3-30F6-4A55-A95D-CC5D494B9738}" type="pres">
      <dgm:prSet presAssocID="{5149AEAA-73CC-428C-ABC8-EF7D979BBFD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86823E-98E7-4C84-992F-BE6F66613FEF}" type="pres">
      <dgm:prSet presAssocID="{5149AEAA-73CC-428C-ABC8-EF7D979BBFD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D36F35-9073-45B1-A347-BA9418A13204}" srcId="{F3AA6670-5964-4EE6-89C0-77FCC09E072E}" destId="{4DE36CF4-CB34-4DCB-BBF8-1ED9BEA86EB6}" srcOrd="1" destOrd="0" parTransId="{D59E8D3B-E912-4B6F-8240-248953A1D9DD}" sibTransId="{BFCEA413-C43F-40E0-B7EE-DF07C4312643}"/>
    <dgm:cxn modelId="{C3E3E46D-759B-47FA-8EFA-33E51C6BB254}" type="presOf" srcId="{9D22181E-70CB-4E08-BCDB-D3512CF73F43}" destId="{0A86823E-98E7-4C84-992F-BE6F66613FEF}" srcOrd="0" destOrd="1" presId="urn:microsoft.com/office/officeart/2005/8/layout/vList2"/>
    <dgm:cxn modelId="{901906DE-1FA5-47F0-81FF-D50D6F361793}" srcId="{5149AEAA-73CC-428C-ABC8-EF7D979BBFDD}" destId="{F64EB7B6-605A-4BEF-BA34-367269C70717}" srcOrd="2" destOrd="0" parTransId="{F38478BB-34C0-4A8D-9834-0228B739AEE6}" sibTransId="{413B1BDB-12AC-4DEC-B09D-4FF0ADF199C2}"/>
    <dgm:cxn modelId="{CE8E2BEF-465F-4D0D-A405-7CA741CB9F39}" srcId="{F3AA6670-5964-4EE6-89C0-77FCC09E072E}" destId="{846A8CE9-A7D8-4F4F-A363-360604818FFF}" srcOrd="0" destOrd="0" parTransId="{B0B5CB8E-E5AB-4B80-B594-56DAA8FD48F0}" sibTransId="{CE1F3758-EF04-4D1E-B2C5-EC9CB6617139}"/>
    <dgm:cxn modelId="{7689AD6E-AAB3-4C20-B953-B4679241C727}" type="presOf" srcId="{98D8E9E0-C6CE-49D1-8A73-61DE1D897ED7}" destId="{3C6F4A27-3F81-4A94-85B9-5ECC8A502E4E}" srcOrd="0" destOrd="0" presId="urn:microsoft.com/office/officeart/2005/8/layout/vList2"/>
    <dgm:cxn modelId="{49B72184-7FA9-42CC-BA1D-F63A8328B96F}" srcId="{91B30FBD-AA44-4523-8365-666E661338C6}" destId="{C66708C2-BDC6-42EE-948E-75EF055603FD}" srcOrd="2" destOrd="0" parTransId="{78E2426C-9D70-41BD-A303-4A024D2DF2C4}" sibTransId="{3FEE76A3-0571-488F-9728-26B1B4159CAF}"/>
    <dgm:cxn modelId="{DC8EB6E6-D5D5-4F3C-9FD4-879E0B27575B}" type="presOf" srcId="{846A8CE9-A7D8-4F4F-A363-360604818FFF}" destId="{8B65D180-7C32-4EDD-BB7C-F07A6D74E80F}" srcOrd="0" destOrd="5" presId="urn:microsoft.com/office/officeart/2005/8/layout/vList2"/>
    <dgm:cxn modelId="{BD874326-3722-43E6-9AF5-76E01C616746}" type="presOf" srcId="{F64EB7B6-605A-4BEF-BA34-367269C70717}" destId="{0A86823E-98E7-4C84-992F-BE6F66613FEF}" srcOrd="0" destOrd="2" presId="urn:microsoft.com/office/officeart/2005/8/layout/vList2"/>
    <dgm:cxn modelId="{48C93C63-74A1-412E-A925-B7C52FA81F72}" srcId="{98D8E9E0-C6CE-49D1-8A73-61DE1D897ED7}" destId="{C1BDCC55-2638-4527-B755-CCCD15958637}" srcOrd="0" destOrd="0" parTransId="{049739E3-2F62-4EC6-8BE4-69D1B4E47E0E}" sibTransId="{2590974D-39C3-46EF-A335-02270D0E750E}"/>
    <dgm:cxn modelId="{084BEAB1-87BE-424D-A60E-6BDB9AA46D34}" srcId="{C1BDCC55-2638-4527-B755-CCCD15958637}" destId="{91B30FBD-AA44-4523-8365-666E661338C6}" srcOrd="0" destOrd="0" parTransId="{989B59C9-DCEE-413C-8DAD-4BF94798B1D3}" sibTransId="{157AA6D0-B781-4460-8C28-B68FF2B22C7B}"/>
    <dgm:cxn modelId="{E0CF5E0A-72A7-438C-91F4-34E803F6A390}" srcId="{91B30FBD-AA44-4523-8365-666E661338C6}" destId="{2BCB1C0E-B1CF-47BA-A31B-A20EEFB30659}" srcOrd="0" destOrd="0" parTransId="{29135726-03B2-449B-A583-979B191C5AF8}" sibTransId="{1F8A2909-63A1-4776-92DD-662359561B98}"/>
    <dgm:cxn modelId="{404E045E-8AD7-416F-9B65-949855027247}" type="presOf" srcId="{0BAC8DB3-CEA8-4E5C-A46F-FD0909D17239}" destId="{0A86823E-98E7-4C84-992F-BE6F66613FEF}" srcOrd="0" destOrd="0" presId="urn:microsoft.com/office/officeart/2005/8/layout/vList2"/>
    <dgm:cxn modelId="{EAD0B052-C66A-4948-A4F9-569571D795AD}" srcId="{5149AEAA-73CC-428C-ABC8-EF7D979BBFDD}" destId="{0BAC8DB3-CEA8-4E5C-A46F-FD0909D17239}" srcOrd="0" destOrd="0" parTransId="{902A33BD-C1FD-476B-BF3F-BE688BC96726}" sibTransId="{26BE0A23-CCFA-49AF-B6E6-A5C76587070E}"/>
    <dgm:cxn modelId="{39006264-6E7B-4524-ACE1-0F07901D8C4E}" type="presOf" srcId="{2BCB1C0E-B1CF-47BA-A31B-A20EEFB30659}" destId="{8B65D180-7C32-4EDD-BB7C-F07A6D74E80F}" srcOrd="0" destOrd="1" presId="urn:microsoft.com/office/officeart/2005/8/layout/vList2"/>
    <dgm:cxn modelId="{65E7402F-9C2C-4579-9823-111B388C3CF5}" type="presOf" srcId="{5149AEAA-73CC-428C-ABC8-EF7D979BBFDD}" destId="{72FE5CA3-30F6-4A55-A95D-CC5D494B9738}" srcOrd="0" destOrd="0" presId="urn:microsoft.com/office/officeart/2005/8/layout/vList2"/>
    <dgm:cxn modelId="{C3969961-E734-4094-9898-32EEB5BF05B7}" type="presOf" srcId="{F3AA6670-5964-4EE6-89C0-77FCC09E072E}" destId="{8B65D180-7C32-4EDD-BB7C-F07A6D74E80F}" srcOrd="0" destOrd="4" presId="urn:microsoft.com/office/officeart/2005/8/layout/vList2"/>
    <dgm:cxn modelId="{82D907F4-785D-43FE-BEF2-04DD106156F2}" type="presOf" srcId="{91B30FBD-AA44-4523-8365-666E661338C6}" destId="{8B65D180-7C32-4EDD-BB7C-F07A6D74E80F}" srcOrd="0" destOrd="0" presId="urn:microsoft.com/office/officeart/2005/8/layout/vList2"/>
    <dgm:cxn modelId="{B9227489-3A5C-493C-AE77-39FEFB5E7371}" type="presOf" srcId="{C1BDCC55-2638-4527-B755-CCCD15958637}" destId="{CA7870FD-C767-4521-9A2B-E20B3E343D5A}" srcOrd="0" destOrd="0" presId="urn:microsoft.com/office/officeart/2005/8/layout/vList2"/>
    <dgm:cxn modelId="{252EF1E0-47C6-4C38-BBEB-6A04993069A5}" srcId="{5149AEAA-73CC-428C-ABC8-EF7D979BBFDD}" destId="{9D22181E-70CB-4E08-BCDB-D3512CF73F43}" srcOrd="1" destOrd="0" parTransId="{8AF0ACCB-99D2-41AA-93A0-39FDE8B96F68}" sibTransId="{C4D653D2-33E7-43FB-8EC7-F1F648D758A6}"/>
    <dgm:cxn modelId="{B208BB88-19BC-4D60-B446-BACB96396FD6}" type="presOf" srcId="{C66708C2-BDC6-42EE-948E-75EF055603FD}" destId="{8B65D180-7C32-4EDD-BB7C-F07A6D74E80F}" srcOrd="0" destOrd="3" presId="urn:microsoft.com/office/officeart/2005/8/layout/vList2"/>
    <dgm:cxn modelId="{4658D902-DA88-4299-A210-29FFA2C23E91}" srcId="{C1BDCC55-2638-4527-B755-CCCD15958637}" destId="{F3AA6670-5964-4EE6-89C0-77FCC09E072E}" srcOrd="1" destOrd="0" parTransId="{B76AC5DC-6BAD-48CD-B578-DF5C74BB10EC}" sibTransId="{B3839BAC-4F9D-4232-8628-0878B1E8995D}"/>
    <dgm:cxn modelId="{BB2965B2-9C3D-4573-9F1F-B7731D39FEB7}" srcId="{98D8E9E0-C6CE-49D1-8A73-61DE1D897ED7}" destId="{5149AEAA-73CC-428C-ABC8-EF7D979BBFDD}" srcOrd="1" destOrd="0" parTransId="{2542C7F8-F97E-4807-AF7B-B5CECA05D4EF}" sibTransId="{72CDA794-2D0B-47FB-AE0B-AFF9E09B74D8}"/>
    <dgm:cxn modelId="{1D390510-E795-4BFB-ACE1-D446A118CF69}" type="presOf" srcId="{25F7C32A-920B-476E-A6BA-32D03007F2F9}" destId="{8B65D180-7C32-4EDD-BB7C-F07A6D74E80F}" srcOrd="0" destOrd="2" presId="urn:microsoft.com/office/officeart/2005/8/layout/vList2"/>
    <dgm:cxn modelId="{C10F7635-8713-407E-AE31-E5A31809074E}" type="presOf" srcId="{4DE36CF4-CB34-4DCB-BBF8-1ED9BEA86EB6}" destId="{8B65D180-7C32-4EDD-BB7C-F07A6D74E80F}" srcOrd="0" destOrd="6" presId="urn:microsoft.com/office/officeart/2005/8/layout/vList2"/>
    <dgm:cxn modelId="{B58E0854-E5A0-4EEB-9089-6C4C4BD11F54}" srcId="{91B30FBD-AA44-4523-8365-666E661338C6}" destId="{25F7C32A-920B-476E-A6BA-32D03007F2F9}" srcOrd="1" destOrd="0" parTransId="{931A848F-5986-45F4-9703-C5F39AECD6AB}" sibTransId="{3BCBA145-1E22-4313-8955-BB2472E89AB5}"/>
    <dgm:cxn modelId="{07164EC9-B1E7-4B6E-8144-90237CF87195}" type="presParOf" srcId="{3C6F4A27-3F81-4A94-85B9-5ECC8A502E4E}" destId="{CA7870FD-C767-4521-9A2B-E20B3E343D5A}" srcOrd="0" destOrd="0" presId="urn:microsoft.com/office/officeart/2005/8/layout/vList2"/>
    <dgm:cxn modelId="{A0083247-FF7B-43AB-A645-852901E5B08D}" type="presParOf" srcId="{3C6F4A27-3F81-4A94-85B9-5ECC8A502E4E}" destId="{8B65D180-7C32-4EDD-BB7C-F07A6D74E80F}" srcOrd="1" destOrd="0" presId="urn:microsoft.com/office/officeart/2005/8/layout/vList2"/>
    <dgm:cxn modelId="{78132D79-BEE2-4E1E-BFF6-8477F48F5699}" type="presParOf" srcId="{3C6F4A27-3F81-4A94-85B9-5ECC8A502E4E}" destId="{72FE5CA3-30F6-4A55-A95D-CC5D494B9738}" srcOrd="2" destOrd="0" presId="urn:microsoft.com/office/officeart/2005/8/layout/vList2"/>
    <dgm:cxn modelId="{0859B921-0071-42FE-8442-7EB16DB6EC17}" type="presParOf" srcId="{3C6F4A27-3F81-4A94-85B9-5ECC8A502E4E}" destId="{0A86823E-98E7-4C84-992F-BE6F66613F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B67A8B-B936-4411-AC52-A2C66773BA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B29D868-E561-4BFC-BA31-0F611FA1042F}">
      <dgm:prSet phldrT="[文本]"/>
      <dgm:spPr/>
      <dgm:t>
        <a:bodyPr/>
        <a:lstStyle/>
        <a:p>
          <a:r>
            <a:rPr lang="zh-CN" altLang="en-US" smtClean="0"/>
            <a:t>研发目的：传统工具的不足</a:t>
          </a:r>
          <a:endParaRPr lang="zh-CN" altLang="en-US"/>
        </a:p>
      </dgm:t>
    </dgm:pt>
    <dgm:pt modelId="{EBEEC56F-D3B0-40AF-B465-2BBE71764284}" type="parTrans" cxnId="{4D4B2FB9-B01C-4B39-8ECC-488839254DC5}">
      <dgm:prSet/>
      <dgm:spPr/>
      <dgm:t>
        <a:bodyPr/>
        <a:lstStyle/>
        <a:p>
          <a:endParaRPr lang="zh-CN" altLang="en-US"/>
        </a:p>
      </dgm:t>
    </dgm:pt>
    <dgm:pt modelId="{82E8F232-C138-4731-8F7E-E243BD727EBC}" type="sibTrans" cxnId="{4D4B2FB9-B01C-4B39-8ECC-488839254DC5}">
      <dgm:prSet/>
      <dgm:spPr/>
      <dgm:t>
        <a:bodyPr/>
        <a:lstStyle/>
        <a:p>
          <a:endParaRPr lang="zh-CN" altLang="en-US"/>
        </a:p>
      </dgm:t>
    </dgm:pt>
    <dgm:pt modelId="{35BC0E6E-1190-4EE2-9A25-9B2592626F2A}">
      <dgm:prSet phldrT="[文本]"/>
      <dgm:spPr/>
      <dgm:t>
        <a:bodyPr/>
        <a:lstStyle/>
        <a:p>
          <a:r>
            <a:rPr lang="zh-CN" altLang="en-US" smtClean="0"/>
            <a:t>监控界面分散、无法综合展现</a:t>
          </a:r>
          <a:endParaRPr lang="zh-CN" altLang="en-US"/>
        </a:p>
      </dgm:t>
    </dgm:pt>
    <dgm:pt modelId="{0E6FBE7A-802A-4FF1-8931-006972BE2EB1}" type="parTrans" cxnId="{07D4982F-B1F7-4FAD-9D4A-B5D0FBF73D99}">
      <dgm:prSet/>
      <dgm:spPr/>
      <dgm:t>
        <a:bodyPr/>
        <a:lstStyle/>
        <a:p>
          <a:endParaRPr lang="zh-CN" altLang="en-US"/>
        </a:p>
      </dgm:t>
    </dgm:pt>
    <dgm:pt modelId="{D713097C-45C7-4914-9877-001AE3699EB7}" type="sibTrans" cxnId="{07D4982F-B1F7-4FAD-9D4A-B5D0FBF73D99}">
      <dgm:prSet/>
      <dgm:spPr/>
      <dgm:t>
        <a:bodyPr/>
        <a:lstStyle/>
        <a:p>
          <a:endParaRPr lang="zh-CN" altLang="en-US"/>
        </a:p>
      </dgm:t>
    </dgm:pt>
    <dgm:pt modelId="{6F97CB16-CF4A-4A2C-80AC-2EF5D63210C2}">
      <dgm:prSet phldrT="[文本]"/>
      <dgm:spPr/>
      <dgm:t>
        <a:bodyPr/>
        <a:lstStyle/>
        <a:p>
          <a:r>
            <a:rPr lang="zh-CN" altLang="en-US" smtClean="0"/>
            <a:t>实现方式：</a:t>
          </a:r>
          <a:endParaRPr lang="zh-CN" altLang="en-US"/>
        </a:p>
      </dgm:t>
    </dgm:pt>
    <dgm:pt modelId="{2EFC250E-91D0-4567-BBDC-749804A7ED5B}" type="parTrans" cxnId="{E4CCBE6F-CEE9-41C5-9301-C69125C32BD6}">
      <dgm:prSet/>
      <dgm:spPr/>
      <dgm:t>
        <a:bodyPr/>
        <a:lstStyle/>
        <a:p>
          <a:endParaRPr lang="zh-CN" altLang="en-US"/>
        </a:p>
      </dgm:t>
    </dgm:pt>
    <dgm:pt modelId="{0F773DAA-ADC5-4215-BF3B-D82D43F0E480}" type="sibTrans" cxnId="{E4CCBE6F-CEE9-41C5-9301-C69125C32BD6}">
      <dgm:prSet/>
      <dgm:spPr/>
      <dgm:t>
        <a:bodyPr/>
        <a:lstStyle/>
        <a:p>
          <a:endParaRPr lang="zh-CN" altLang="en-US"/>
        </a:p>
      </dgm:t>
    </dgm:pt>
    <dgm:pt modelId="{DE11549F-F54E-49DD-A428-F5DF6774ADE7}">
      <dgm:prSet phldrT="[文本]"/>
      <dgm:spPr/>
      <dgm:t>
        <a:bodyPr/>
        <a:lstStyle/>
        <a:p>
          <a:r>
            <a:rPr lang="zh-CN" altLang="en-US" smtClean="0"/>
            <a:t>使用</a:t>
          </a:r>
          <a:r>
            <a:rPr lang="en-US" altLang="zh-CN" smtClean="0"/>
            <a:t>AWT+JIDE</a:t>
          </a:r>
          <a:r>
            <a:rPr lang="zh-CN" altLang="en-US" smtClean="0"/>
            <a:t>开发界面</a:t>
          </a:r>
          <a:endParaRPr lang="zh-CN" altLang="en-US"/>
        </a:p>
      </dgm:t>
    </dgm:pt>
    <dgm:pt modelId="{5CBB1CCC-C58E-414C-9A5F-677A49FBC092}" type="parTrans" cxnId="{CA5D3379-D050-4A92-9128-4623BF1D65F1}">
      <dgm:prSet/>
      <dgm:spPr/>
      <dgm:t>
        <a:bodyPr/>
        <a:lstStyle/>
        <a:p>
          <a:endParaRPr lang="zh-CN" altLang="en-US"/>
        </a:p>
      </dgm:t>
    </dgm:pt>
    <dgm:pt modelId="{53BF20B8-9864-452A-A21D-716BD99A9700}" type="sibTrans" cxnId="{CA5D3379-D050-4A92-9128-4623BF1D65F1}">
      <dgm:prSet/>
      <dgm:spPr/>
      <dgm:t>
        <a:bodyPr/>
        <a:lstStyle/>
        <a:p>
          <a:endParaRPr lang="zh-CN" altLang="en-US"/>
        </a:p>
      </dgm:t>
    </dgm:pt>
    <dgm:pt modelId="{06A63292-62EE-44ED-96D2-60F704E261A6}">
      <dgm:prSet phldrT="[文本]"/>
      <dgm:spPr/>
      <dgm:t>
        <a:bodyPr/>
        <a:lstStyle/>
        <a:p>
          <a:r>
            <a:rPr lang="en-US" altLang="zh-CN" smtClean="0"/>
            <a:t>WAS admin</a:t>
          </a:r>
          <a:r>
            <a:rPr lang="zh-CN" altLang="en-US" smtClean="0"/>
            <a:t>组件用于和</a:t>
          </a:r>
          <a:r>
            <a:rPr lang="en-US" altLang="zh-CN" smtClean="0"/>
            <a:t>dmgr</a:t>
          </a:r>
          <a:r>
            <a:rPr lang="zh-CN" altLang="en-US" smtClean="0"/>
            <a:t>部署管理器交互</a:t>
          </a:r>
          <a:endParaRPr lang="zh-CN" altLang="en-US"/>
        </a:p>
      </dgm:t>
    </dgm:pt>
    <dgm:pt modelId="{26C17713-9D17-4766-BAD1-CB143A1C645E}" type="parTrans" cxnId="{685F04F1-B6A0-4146-BF13-9BA2095B3E01}">
      <dgm:prSet/>
      <dgm:spPr/>
      <dgm:t>
        <a:bodyPr/>
        <a:lstStyle/>
        <a:p>
          <a:endParaRPr lang="zh-CN" altLang="en-US"/>
        </a:p>
      </dgm:t>
    </dgm:pt>
    <dgm:pt modelId="{52AB4F1A-89E5-4DB2-994E-B7D01BB2B993}" type="sibTrans" cxnId="{685F04F1-B6A0-4146-BF13-9BA2095B3E01}">
      <dgm:prSet/>
      <dgm:spPr/>
      <dgm:t>
        <a:bodyPr/>
        <a:lstStyle/>
        <a:p>
          <a:endParaRPr lang="zh-CN" altLang="en-US"/>
        </a:p>
      </dgm:t>
    </dgm:pt>
    <dgm:pt modelId="{9D1E85CF-F4ED-450B-9BF9-563945791412}">
      <dgm:prSet phldrT="[文本]"/>
      <dgm:spPr/>
      <dgm:t>
        <a:bodyPr/>
        <a:lstStyle/>
        <a:p>
          <a:r>
            <a:rPr lang="zh-CN" altLang="en-US" smtClean="0"/>
            <a:t>指标不完整、告警不醒目、维护困难，非专业人员较难使用</a:t>
          </a:r>
          <a:endParaRPr lang="zh-CN" altLang="en-US"/>
        </a:p>
      </dgm:t>
    </dgm:pt>
    <dgm:pt modelId="{CB32FB06-74E0-4AE3-8D42-499DFF1E9D22}" type="parTrans" cxnId="{6763CB08-64EA-43CE-8189-04BEA7C9A066}">
      <dgm:prSet/>
      <dgm:spPr/>
      <dgm:t>
        <a:bodyPr/>
        <a:lstStyle/>
        <a:p>
          <a:endParaRPr lang="zh-CN" altLang="en-US"/>
        </a:p>
      </dgm:t>
    </dgm:pt>
    <dgm:pt modelId="{485F0EF7-C934-48B9-9A9A-1EB600B7175D}" type="sibTrans" cxnId="{6763CB08-64EA-43CE-8189-04BEA7C9A066}">
      <dgm:prSet/>
      <dgm:spPr/>
      <dgm:t>
        <a:bodyPr/>
        <a:lstStyle/>
        <a:p>
          <a:endParaRPr lang="zh-CN" altLang="en-US"/>
        </a:p>
      </dgm:t>
    </dgm:pt>
    <dgm:pt modelId="{1FE003CE-E556-431E-907D-7CE8BFD08B88}">
      <dgm:prSet phldrT="[文本]"/>
      <dgm:spPr/>
      <dgm:t>
        <a:bodyPr/>
        <a:lstStyle/>
        <a:p>
          <a:r>
            <a:rPr lang="zh-CN" altLang="en-US" smtClean="0"/>
            <a:t>故障来临时无法得到快速响应</a:t>
          </a:r>
          <a:endParaRPr lang="zh-CN" altLang="en-US"/>
        </a:p>
      </dgm:t>
    </dgm:pt>
    <dgm:pt modelId="{873ECE0A-AA52-4DAA-81ED-E37E60AC65EA}" type="parTrans" cxnId="{2AB80315-62B5-47CA-94A8-CD186E7A3BEC}">
      <dgm:prSet/>
      <dgm:spPr/>
      <dgm:t>
        <a:bodyPr/>
        <a:lstStyle/>
        <a:p>
          <a:endParaRPr lang="zh-CN" altLang="en-US"/>
        </a:p>
      </dgm:t>
    </dgm:pt>
    <dgm:pt modelId="{292E5416-8725-41FF-9B99-A9775AA86F6C}" type="sibTrans" cxnId="{2AB80315-62B5-47CA-94A8-CD186E7A3BEC}">
      <dgm:prSet/>
      <dgm:spPr/>
      <dgm:t>
        <a:bodyPr/>
        <a:lstStyle/>
        <a:p>
          <a:endParaRPr lang="zh-CN" altLang="en-US"/>
        </a:p>
      </dgm:t>
    </dgm:pt>
    <dgm:pt modelId="{09C8A970-6245-441B-AFFA-22B9E110926B}">
      <dgm:prSet phldrT="[文本]"/>
      <dgm:spPr/>
      <dgm:t>
        <a:bodyPr/>
        <a:lstStyle/>
        <a:p>
          <a:r>
            <a:rPr lang="zh-CN" altLang="en-US" smtClean="0"/>
            <a:t>使用</a:t>
          </a:r>
          <a:r>
            <a:rPr lang="en-US" altLang="zh-CN" smtClean="0"/>
            <a:t>ini4j</a:t>
          </a:r>
          <a:r>
            <a:rPr lang="zh-CN" altLang="en-US" smtClean="0"/>
            <a:t>实现对配置的管理</a:t>
          </a:r>
          <a:endParaRPr lang="zh-CN" altLang="en-US"/>
        </a:p>
      </dgm:t>
    </dgm:pt>
    <dgm:pt modelId="{0618D685-CE2E-46DD-813B-CBFB709B2DBC}" type="parTrans" cxnId="{E7586639-0457-4701-8D92-9F735E9BCC15}">
      <dgm:prSet/>
      <dgm:spPr/>
      <dgm:t>
        <a:bodyPr/>
        <a:lstStyle/>
        <a:p>
          <a:endParaRPr lang="zh-CN" altLang="en-US"/>
        </a:p>
      </dgm:t>
    </dgm:pt>
    <dgm:pt modelId="{3E2CF516-2947-4618-ACA8-22B225204A51}" type="sibTrans" cxnId="{E7586639-0457-4701-8D92-9F735E9BCC15}">
      <dgm:prSet/>
      <dgm:spPr/>
      <dgm:t>
        <a:bodyPr/>
        <a:lstStyle/>
        <a:p>
          <a:endParaRPr lang="zh-CN" altLang="en-US"/>
        </a:p>
      </dgm:t>
    </dgm:pt>
    <dgm:pt modelId="{C17BB537-D8EC-4A60-B09D-DDB685732FA9}">
      <dgm:prSet phldrT="[文本]"/>
      <dgm:spPr/>
      <dgm:t>
        <a:bodyPr/>
        <a:lstStyle/>
        <a:p>
          <a:r>
            <a:rPr lang="zh-CN" altLang="en-US" smtClean="0"/>
            <a:t>使用</a:t>
          </a:r>
          <a:r>
            <a:rPr lang="en-US" altLang="zh-CN" smtClean="0"/>
            <a:t>HTML Parser</a:t>
          </a:r>
          <a:r>
            <a:rPr lang="zh-CN" altLang="en-US" smtClean="0"/>
            <a:t>实现对接口数据的重构</a:t>
          </a:r>
          <a:endParaRPr lang="zh-CN" altLang="en-US"/>
        </a:p>
      </dgm:t>
    </dgm:pt>
    <dgm:pt modelId="{BD1803A6-00CF-4D76-8F4C-9044D2ACDFAE}" type="parTrans" cxnId="{7DB76BD6-600D-4BF6-8ACE-4421FF762E41}">
      <dgm:prSet/>
      <dgm:spPr/>
      <dgm:t>
        <a:bodyPr/>
        <a:lstStyle/>
        <a:p>
          <a:endParaRPr lang="zh-CN" altLang="en-US"/>
        </a:p>
      </dgm:t>
    </dgm:pt>
    <dgm:pt modelId="{5AD0089B-4E93-48F0-8890-77961545809E}" type="sibTrans" cxnId="{7DB76BD6-600D-4BF6-8ACE-4421FF762E41}">
      <dgm:prSet/>
      <dgm:spPr/>
      <dgm:t>
        <a:bodyPr/>
        <a:lstStyle/>
        <a:p>
          <a:endParaRPr lang="zh-CN" altLang="en-US"/>
        </a:p>
      </dgm:t>
    </dgm:pt>
    <dgm:pt modelId="{84E0EF2D-A465-4EC7-9548-F735C5FBD5B7}">
      <dgm:prSet phldrT="[文本]"/>
      <dgm:spPr/>
      <dgm:t>
        <a:bodyPr/>
        <a:lstStyle/>
        <a:p>
          <a:r>
            <a:rPr lang="zh-CN" altLang="en-US" smtClean="0"/>
            <a:t>实现效果：</a:t>
          </a:r>
          <a:endParaRPr lang="zh-CN" altLang="en-US"/>
        </a:p>
      </dgm:t>
    </dgm:pt>
    <dgm:pt modelId="{19450B34-769D-4631-B3B7-0531B3AAB10F}" type="parTrans" cxnId="{89C46243-B828-4E0A-B222-E195DE42636E}">
      <dgm:prSet/>
      <dgm:spPr/>
      <dgm:t>
        <a:bodyPr/>
        <a:lstStyle/>
        <a:p>
          <a:endParaRPr lang="zh-CN" altLang="en-US"/>
        </a:p>
      </dgm:t>
    </dgm:pt>
    <dgm:pt modelId="{843A7851-25B3-449A-A2AB-64170662DCBE}" type="sibTrans" cxnId="{89C46243-B828-4E0A-B222-E195DE42636E}">
      <dgm:prSet/>
      <dgm:spPr/>
      <dgm:t>
        <a:bodyPr/>
        <a:lstStyle/>
        <a:p>
          <a:endParaRPr lang="zh-CN" altLang="en-US"/>
        </a:p>
      </dgm:t>
    </dgm:pt>
    <dgm:pt modelId="{1EA0965C-81CC-424E-8B9D-FD37A05C4C2B}">
      <dgm:prSet phldrT="[文本]"/>
      <dgm:spPr/>
      <dgm:t>
        <a:bodyPr/>
        <a:lstStyle/>
        <a:p>
          <a:r>
            <a:rPr lang="zh-CN" altLang="en-US" smtClean="0"/>
            <a:t>实现对全省</a:t>
          </a:r>
          <a:r>
            <a:rPr lang="en-US" altLang="zh-CN" smtClean="0"/>
            <a:t>CRM</a:t>
          </a:r>
          <a:r>
            <a:rPr lang="zh-CN" altLang="en-US" smtClean="0"/>
            <a:t>、电渠系统</a:t>
          </a:r>
          <a:r>
            <a:rPr lang="en-US" altLang="zh-CN" smtClean="0"/>
            <a:t>WAS</a:t>
          </a:r>
          <a:r>
            <a:rPr lang="zh-CN" altLang="en-US" smtClean="0"/>
            <a:t>的管理</a:t>
          </a:r>
          <a:endParaRPr lang="zh-CN" altLang="en-US"/>
        </a:p>
      </dgm:t>
    </dgm:pt>
    <dgm:pt modelId="{0FB52D24-CACA-4430-BAE0-92B88D4305F0}" type="parTrans" cxnId="{49BE3334-3CD5-43B9-9C82-16222121096C}">
      <dgm:prSet/>
      <dgm:spPr/>
      <dgm:t>
        <a:bodyPr/>
        <a:lstStyle/>
        <a:p>
          <a:endParaRPr lang="zh-CN" altLang="en-US"/>
        </a:p>
      </dgm:t>
    </dgm:pt>
    <dgm:pt modelId="{2112632D-958E-4F02-B730-2480BE777352}" type="sibTrans" cxnId="{49BE3334-3CD5-43B9-9C82-16222121096C}">
      <dgm:prSet/>
      <dgm:spPr/>
      <dgm:t>
        <a:bodyPr/>
        <a:lstStyle/>
        <a:p>
          <a:endParaRPr lang="zh-CN" altLang="en-US"/>
        </a:p>
      </dgm:t>
    </dgm:pt>
    <dgm:pt modelId="{CE352C2E-E6DB-4D18-8642-1E5984B11E53}" type="pres">
      <dgm:prSet presAssocID="{70B67A8B-B936-4411-AC52-A2C66773BA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200CA9-AFBC-422B-991F-30D3BC9AAE17}" type="pres">
      <dgm:prSet presAssocID="{8B29D868-E561-4BFC-BA31-0F611FA1042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95AE0B-6DDE-4A90-BEC5-74A4B436F305}" type="pres">
      <dgm:prSet presAssocID="{8B29D868-E561-4BFC-BA31-0F611FA1042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04A6A0-D030-4C00-BD12-05A18DA0EFEC}" type="pres">
      <dgm:prSet presAssocID="{6F97CB16-CF4A-4A2C-80AC-2EF5D63210C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2197DA-C3B8-48EC-88AF-226ADC3DBEF2}" type="pres">
      <dgm:prSet presAssocID="{6F97CB16-CF4A-4A2C-80AC-2EF5D63210C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1FC1E2-A025-4432-9B6B-F93EB5CBE678}" type="pres">
      <dgm:prSet presAssocID="{84E0EF2D-A465-4EC7-9548-F735C5FBD5B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636D6E-2CB2-4DB2-86EA-6BC688775E5C}" type="pres">
      <dgm:prSet presAssocID="{84E0EF2D-A465-4EC7-9548-F735C5FBD5B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DA94F6-6C7C-4141-9739-8A96C153B685}" type="presOf" srcId="{09C8A970-6245-441B-AFFA-22B9E110926B}" destId="{A72197DA-C3B8-48EC-88AF-226ADC3DBEF2}" srcOrd="0" destOrd="2" presId="urn:microsoft.com/office/officeart/2005/8/layout/vList2"/>
    <dgm:cxn modelId="{07D4982F-B1F7-4FAD-9D4A-B5D0FBF73D99}" srcId="{8B29D868-E561-4BFC-BA31-0F611FA1042F}" destId="{35BC0E6E-1190-4EE2-9A25-9B2592626F2A}" srcOrd="0" destOrd="0" parTransId="{0E6FBE7A-802A-4FF1-8931-006972BE2EB1}" sibTransId="{D713097C-45C7-4914-9877-001AE3699EB7}"/>
    <dgm:cxn modelId="{E4CCBE6F-CEE9-41C5-9301-C69125C32BD6}" srcId="{70B67A8B-B936-4411-AC52-A2C66773BA13}" destId="{6F97CB16-CF4A-4A2C-80AC-2EF5D63210C2}" srcOrd="1" destOrd="0" parTransId="{2EFC250E-91D0-4567-BBDC-749804A7ED5B}" sibTransId="{0F773DAA-ADC5-4215-BF3B-D82D43F0E480}"/>
    <dgm:cxn modelId="{AE6E7B2A-5860-4A57-AC03-B0B505167B79}" type="presOf" srcId="{6F97CB16-CF4A-4A2C-80AC-2EF5D63210C2}" destId="{F204A6A0-D030-4C00-BD12-05A18DA0EFEC}" srcOrd="0" destOrd="0" presId="urn:microsoft.com/office/officeart/2005/8/layout/vList2"/>
    <dgm:cxn modelId="{B589EF2D-B026-41AE-B30C-402331EA8C72}" type="presOf" srcId="{DE11549F-F54E-49DD-A428-F5DF6774ADE7}" destId="{A72197DA-C3B8-48EC-88AF-226ADC3DBEF2}" srcOrd="0" destOrd="0" presId="urn:microsoft.com/office/officeart/2005/8/layout/vList2"/>
    <dgm:cxn modelId="{89C46243-B828-4E0A-B222-E195DE42636E}" srcId="{70B67A8B-B936-4411-AC52-A2C66773BA13}" destId="{84E0EF2D-A465-4EC7-9548-F735C5FBD5B7}" srcOrd="2" destOrd="0" parTransId="{19450B34-769D-4631-B3B7-0531B3AAB10F}" sibTransId="{843A7851-25B3-449A-A2AB-64170662DCBE}"/>
    <dgm:cxn modelId="{685F04F1-B6A0-4146-BF13-9BA2095B3E01}" srcId="{6F97CB16-CF4A-4A2C-80AC-2EF5D63210C2}" destId="{06A63292-62EE-44ED-96D2-60F704E261A6}" srcOrd="1" destOrd="0" parTransId="{26C17713-9D17-4766-BAD1-CB143A1C645E}" sibTransId="{52AB4F1A-89E5-4DB2-994E-B7D01BB2B993}"/>
    <dgm:cxn modelId="{F31F9ACA-973D-419B-8DEA-D64ED2DD4972}" type="presOf" srcId="{84E0EF2D-A465-4EC7-9548-F735C5FBD5B7}" destId="{A71FC1E2-A025-4432-9B6B-F93EB5CBE678}" srcOrd="0" destOrd="0" presId="urn:microsoft.com/office/officeart/2005/8/layout/vList2"/>
    <dgm:cxn modelId="{E7586639-0457-4701-8D92-9F735E9BCC15}" srcId="{6F97CB16-CF4A-4A2C-80AC-2EF5D63210C2}" destId="{09C8A970-6245-441B-AFFA-22B9E110926B}" srcOrd="2" destOrd="0" parTransId="{0618D685-CE2E-46DD-813B-CBFB709B2DBC}" sibTransId="{3E2CF516-2947-4618-ACA8-22B225204A51}"/>
    <dgm:cxn modelId="{CA5D3379-D050-4A92-9128-4623BF1D65F1}" srcId="{6F97CB16-CF4A-4A2C-80AC-2EF5D63210C2}" destId="{DE11549F-F54E-49DD-A428-F5DF6774ADE7}" srcOrd="0" destOrd="0" parTransId="{5CBB1CCC-C58E-414C-9A5F-677A49FBC092}" sibTransId="{53BF20B8-9864-452A-A21D-716BD99A9700}"/>
    <dgm:cxn modelId="{6763CB08-64EA-43CE-8189-04BEA7C9A066}" srcId="{8B29D868-E561-4BFC-BA31-0F611FA1042F}" destId="{9D1E85CF-F4ED-450B-9BF9-563945791412}" srcOrd="1" destOrd="0" parTransId="{CB32FB06-74E0-4AE3-8D42-499DFF1E9D22}" sibTransId="{485F0EF7-C934-48B9-9A9A-1EB600B7175D}"/>
    <dgm:cxn modelId="{54572E13-C8D0-4E11-9FBF-263204E62B43}" type="presOf" srcId="{70B67A8B-B936-4411-AC52-A2C66773BA13}" destId="{CE352C2E-E6DB-4D18-8642-1E5984B11E53}" srcOrd="0" destOrd="0" presId="urn:microsoft.com/office/officeart/2005/8/layout/vList2"/>
    <dgm:cxn modelId="{2AB80315-62B5-47CA-94A8-CD186E7A3BEC}" srcId="{8B29D868-E561-4BFC-BA31-0F611FA1042F}" destId="{1FE003CE-E556-431E-907D-7CE8BFD08B88}" srcOrd="2" destOrd="0" parTransId="{873ECE0A-AA52-4DAA-81ED-E37E60AC65EA}" sibTransId="{292E5416-8725-41FF-9B99-A9775AA86F6C}"/>
    <dgm:cxn modelId="{7DB76BD6-600D-4BF6-8ACE-4421FF762E41}" srcId="{6F97CB16-CF4A-4A2C-80AC-2EF5D63210C2}" destId="{C17BB537-D8EC-4A60-B09D-DDB685732FA9}" srcOrd="3" destOrd="0" parTransId="{BD1803A6-00CF-4D76-8F4C-9044D2ACDFAE}" sibTransId="{5AD0089B-4E93-48F0-8890-77961545809E}"/>
    <dgm:cxn modelId="{87396B88-F7CD-475D-870B-C42AE2D68E4A}" type="presOf" srcId="{9D1E85CF-F4ED-450B-9BF9-563945791412}" destId="{BE95AE0B-6DDE-4A90-BEC5-74A4B436F305}" srcOrd="0" destOrd="1" presId="urn:microsoft.com/office/officeart/2005/8/layout/vList2"/>
    <dgm:cxn modelId="{735E5EC7-1541-41FF-864F-7892C955801B}" type="presOf" srcId="{C17BB537-D8EC-4A60-B09D-DDB685732FA9}" destId="{A72197DA-C3B8-48EC-88AF-226ADC3DBEF2}" srcOrd="0" destOrd="3" presId="urn:microsoft.com/office/officeart/2005/8/layout/vList2"/>
    <dgm:cxn modelId="{B4BB780E-F7AD-4CDF-9D45-756ABD7CC0C7}" type="presOf" srcId="{1FE003CE-E556-431E-907D-7CE8BFD08B88}" destId="{BE95AE0B-6DDE-4A90-BEC5-74A4B436F305}" srcOrd="0" destOrd="2" presId="urn:microsoft.com/office/officeart/2005/8/layout/vList2"/>
    <dgm:cxn modelId="{6DF2A3CC-D300-4E7A-88B1-17C39B19F029}" type="presOf" srcId="{35BC0E6E-1190-4EE2-9A25-9B2592626F2A}" destId="{BE95AE0B-6DDE-4A90-BEC5-74A4B436F305}" srcOrd="0" destOrd="0" presId="urn:microsoft.com/office/officeart/2005/8/layout/vList2"/>
    <dgm:cxn modelId="{27638994-0DE7-4E66-95C2-188609643FD3}" type="presOf" srcId="{8B29D868-E561-4BFC-BA31-0F611FA1042F}" destId="{9F200CA9-AFBC-422B-991F-30D3BC9AAE17}" srcOrd="0" destOrd="0" presId="urn:microsoft.com/office/officeart/2005/8/layout/vList2"/>
    <dgm:cxn modelId="{4D4B2FB9-B01C-4B39-8ECC-488839254DC5}" srcId="{70B67A8B-B936-4411-AC52-A2C66773BA13}" destId="{8B29D868-E561-4BFC-BA31-0F611FA1042F}" srcOrd="0" destOrd="0" parTransId="{EBEEC56F-D3B0-40AF-B465-2BBE71764284}" sibTransId="{82E8F232-C138-4731-8F7E-E243BD727EBC}"/>
    <dgm:cxn modelId="{9EEEEDD9-67A3-4CAA-B731-38AA1F1628BB}" type="presOf" srcId="{1EA0965C-81CC-424E-8B9D-FD37A05C4C2B}" destId="{D9636D6E-2CB2-4DB2-86EA-6BC688775E5C}" srcOrd="0" destOrd="0" presId="urn:microsoft.com/office/officeart/2005/8/layout/vList2"/>
    <dgm:cxn modelId="{B65DF48C-DDFE-4701-9F9C-4426A72262D9}" type="presOf" srcId="{06A63292-62EE-44ED-96D2-60F704E261A6}" destId="{A72197DA-C3B8-48EC-88AF-226ADC3DBEF2}" srcOrd="0" destOrd="1" presId="urn:microsoft.com/office/officeart/2005/8/layout/vList2"/>
    <dgm:cxn modelId="{49BE3334-3CD5-43B9-9C82-16222121096C}" srcId="{84E0EF2D-A465-4EC7-9548-F735C5FBD5B7}" destId="{1EA0965C-81CC-424E-8B9D-FD37A05C4C2B}" srcOrd="0" destOrd="0" parTransId="{0FB52D24-CACA-4430-BAE0-92B88D4305F0}" sibTransId="{2112632D-958E-4F02-B730-2480BE777352}"/>
    <dgm:cxn modelId="{2F7281FE-F729-475B-B9BF-678F5E889D16}" type="presParOf" srcId="{CE352C2E-E6DB-4D18-8642-1E5984B11E53}" destId="{9F200CA9-AFBC-422B-991F-30D3BC9AAE17}" srcOrd="0" destOrd="0" presId="urn:microsoft.com/office/officeart/2005/8/layout/vList2"/>
    <dgm:cxn modelId="{4BA8A44D-FCC3-4EA6-B7DD-97C0E68414C1}" type="presParOf" srcId="{CE352C2E-E6DB-4D18-8642-1E5984B11E53}" destId="{BE95AE0B-6DDE-4A90-BEC5-74A4B436F305}" srcOrd="1" destOrd="0" presId="urn:microsoft.com/office/officeart/2005/8/layout/vList2"/>
    <dgm:cxn modelId="{D62FFC98-6B1A-41A9-A9CD-23CBF7E8E19D}" type="presParOf" srcId="{CE352C2E-E6DB-4D18-8642-1E5984B11E53}" destId="{F204A6A0-D030-4C00-BD12-05A18DA0EFEC}" srcOrd="2" destOrd="0" presId="urn:microsoft.com/office/officeart/2005/8/layout/vList2"/>
    <dgm:cxn modelId="{9A194AC7-062A-44B5-B414-2B06F7BB621E}" type="presParOf" srcId="{CE352C2E-E6DB-4D18-8642-1E5984B11E53}" destId="{A72197DA-C3B8-48EC-88AF-226ADC3DBEF2}" srcOrd="3" destOrd="0" presId="urn:microsoft.com/office/officeart/2005/8/layout/vList2"/>
    <dgm:cxn modelId="{CC3374D7-2001-4D2F-BC6C-FBBC55EF8F1C}" type="presParOf" srcId="{CE352C2E-E6DB-4D18-8642-1E5984B11E53}" destId="{A71FC1E2-A025-4432-9B6B-F93EB5CBE678}" srcOrd="4" destOrd="0" presId="urn:microsoft.com/office/officeart/2005/8/layout/vList2"/>
    <dgm:cxn modelId="{EF2089AA-96C8-4E96-BB05-B39B2434744F}" type="presParOf" srcId="{CE352C2E-E6DB-4D18-8642-1E5984B11E53}" destId="{D9636D6E-2CB2-4DB2-86EA-6BC688775E5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B67A8B-B936-4411-AC52-A2C66773BA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B29D868-E561-4BFC-BA31-0F611FA1042F}">
      <dgm:prSet phldrT="[文本]"/>
      <dgm:spPr/>
      <dgm:t>
        <a:bodyPr/>
        <a:lstStyle/>
        <a:p>
          <a:r>
            <a:rPr lang="zh-CN" altLang="en-US" smtClean="0"/>
            <a:t>研发目的：</a:t>
          </a:r>
          <a:endParaRPr lang="zh-CN" altLang="en-US"/>
        </a:p>
      </dgm:t>
    </dgm:pt>
    <dgm:pt modelId="{EBEEC56F-D3B0-40AF-B465-2BBE71764284}" type="parTrans" cxnId="{4D4B2FB9-B01C-4B39-8ECC-488839254DC5}">
      <dgm:prSet/>
      <dgm:spPr/>
      <dgm:t>
        <a:bodyPr/>
        <a:lstStyle/>
        <a:p>
          <a:endParaRPr lang="zh-CN" altLang="en-US"/>
        </a:p>
      </dgm:t>
    </dgm:pt>
    <dgm:pt modelId="{82E8F232-C138-4731-8F7E-E243BD727EBC}" type="sibTrans" cxnId="{4D4B2FB9-B01C-4B39-8ECC-488839254DC5}">
      <dgm:prSet/>
      <dgm:spPr/>
      <dgm:t>
        <a:bodyPr/>
        <a:lstStyle/>
        <a:p>
          <a:endParaRPr lang="zh-CN" altLang="en-US"/>
        </a:p>
      </dgm:t>
    </dgm:pt>
    <dgm:pt modelId="{35BC0E6E-1190-4EE2-9A25-9B2592626F2A}">
      <dgm:prSet phldrT="[文本]"/>
      <dgm:spPr/>
      <dgm:t>
        <a:bodyPr/>
        <a:lstStyle/>
        <a:p>
          <a:r>
            <a:rPr lang="en-US" altLang="zh-CN" smtClean="0"/>
            <a:t>CDN</a:t>
          </a:r>
          <a:r>
            <a:rPr lang="zh-CN" altLang="en-US" smtClean="0"/>
            <a:t>招标过程：缺少测试验证数据，无法获知哪个厂商的节点较稳定</a:t>
          </a:r>
          <a:endParaRPr lang="zh-CN" altLang="en-US"/>
        </a:p>
      </dgm:t>
    </dgm:pt>
    <dgm:pt modelId="{0E6FBE7A-802A-4FF1-8931-006972BE2EB1}" type="parTrans" cxnId="{07D4982F-B1F7-4FAD-9D4A-B5D0FBF73D99}">
      <dgm:prSet/>
      <dgm:spPr/>
      <dgm:t>
        <a:bodyPr/>
        <a:lstStyle/>
        <a:p>
          <a:endParaRPr lang="zh-CN" altLang="en-US"/>
        </a:p>
      </dgm:t>
    </dgm:pt>
    <dgm:pt modelId="{D713097C-45C7-4914-9877-001AE3699EB7}" type="sibTrans" cxnId="{07D4982F-B1F7-4FAD-9D4A-B5D0FBF73D99}">
      <dgm:prSet/>
      <dgm:spPr/>
      <dgm:t>
        <a:bodyPr/>
        <a:lstStyle/>
        <a:p>
          <a:endParaRPr lang="zh-CN" altLang="en-US"/>
        </a:p>
      </dgm:t>
    </dgm:pt>
    <dgm:pt modelId="{6F97CB16-CF4A-4A2C-80AC-2EF5D63210C2}">
      <dgm:prSet phldrT="[文本]"/>
      <dgm:spPr/>
      <dgm:t>
        <a:bodyPr/>
        <a:lstStyle/>
        <a:p>
          <a:r>
            <a:rPr lang="zh-CN" altLang="en-US" smtClean="0"/>
            <a:t>实现方式：</a:t>
          </a:r>
          <a:endParaRPr lang="zh-CN" altLang="en-US"/>
        </a:p>
      </dgm:t>
    </dgm:pt>
    <dgm:pt modelId="{2EFC250E-91D0-4567-BBDC-749804A7ED5B}" type="parTrans" cxnId="{E4CCBE6F-CEE9-41C5-9301-C69125C32BD6}">
      <dgm:prSet/>
      <dgm:spPr/>
      <dgm:t>
        <a:bodyPr/>
        <a:lstStyle/>
        <a:p>
          <a:endParaRPr lang="zh-CN" altLang="en-US"/>
        </a:p>
      </dgm:t>
    </dgm:pt>
    <dgm:pt modelId="{0F773DAA-ADC5-4215-BF3B-D82D43F0E480}" type="sibTrans" cxnId="{E4CCBE6F-CEE9-41C5-9301-C69125C32BD6}">
      <dgm:prSet/>
      <dgm:spPr/>
      <dgm:t>
        <a:bodyPr/>
        <a:lstStyle/>
        <a:p>
          <a:endParaRPr lang="zh-CN" altLang="en-US"/>
        </a:p>
      </dgm:t>
    </dgm:pt>
    <dgm:pt modelId="{DE11549F-F54E-49DD-A428-F5DF6774ADE7}">
      <dgm:prSet phldrT="[文本]"/>
      <dgm:spPr/>
      <dgm:t>
        <a:bodyPr/>
        <a:lstStyle/>
        <a:p>
          <a:r>
            <a:rPr lang="zh-CN" altLang="en-US" smtClean="0"/>
            <a:t>使用</a:t>
          </a:r>
          <a:r>
            <a:rPr lang="en-US" altLang="zh-CN" smtClean="0"/>
            <a:t>AWT</a:t>
          </a:r>
          <a:r>
            <a:rPr lang="zh-CN" altLang="en-US" smtClean="0"/>
            <a:t>制作界面</a:t>
          </a:r>
          <a:endParaRPr lang="zh-CN" altLang="en-US"/>
        </a:p>
      </dgm:t>
    </dgm:pt>
    <dgm:pt modelId="{5CBB1CCC-C58E-414C-9A5F-677A49FBC092}" type="parTrans" cxnId="{CA5D3379-D050-4A92-9128-4623BF1D65F1}">
      <dgm:prSet/>
      <dgm:spPr/>
      <dgm:t>
        <a:bodyPr/>
        <a:lstStyle/>
        <a:p>
          <a:endParaRPr lang="zh-CN" altLang="en-US"/>
        </a:p>
      </dgm:t>
    </dgm:pt>
    <dgm:pt modelId="{53BF20B8-9864-452A-A21D-716BD99A9700}" type="sibTrans" cxnId="{CA5D3379-D050-4A92-9128-4623BF1D65F1}">
      <dgm:prSet/>
      <dgm:spPr/>
      <dgm:t>
        <a:bodyPr/>
        <a:lstStyle/>
        <a:p>
          <a:endParaRPr lang="zh-CN" altLang="en-US"/>
        </a:p>
      </dgm:t>
    </dgm:pt>
    <dgm:pt modelId="{5155A49A-BD3D-4E0B-B1CC-A959E33F8288}">
      <dgm:prSet phldrT="[文本]"/>
      <dgm:spPr/>
      <dgm:t>
        <a:bodyPr/>
        <a:lstStyle/>
        <a:p>
          <a:r>
            <a:rPr lang="en-US" altLang="zh-CN" smtClean="0"/>
            <a:t>CDN</a:t>
          </a:r>
          <a:r>
            <a:rPr lang="zh-CN" altLang="en-US" smtClean="0"/>
            <a:t>网络节点属于黑匣子，甲方对</a:t>
          </a:r>
          <a:r>
            <a:rPr lang="en-US" altLang="zh-CN" smtClean="0"/>
            <a:t>CDN</a:t>
          </a:r>
          <a:r>
            <a:rPr lang="zh-CN" altLang="en-US" smtClean="0"/>
            <a:t>架构不了解，哪些是上层节点、下层节点，是否有回源能力不得而知</a:t>
          </a:r>
          <a:endParaRPr lang="zh-CN" altLang="en-US"/>
        </a:p>
      </dgm:t>
    </dgm:pt>
    <dgm:pt modelId="{8AEFC9C3-6512-4DA5-89FE-F4564CF90102}" type="parTrans" cxnId="{12511DFA-42B2-4446-93E3-2B119D59625F}">
      <dgm:prSet/>
      <dgm:spPr/>
      <dgm:t>
        <a:bodyPr/>
        <a:lstStyle/>
        <a:p>
          <a:endParaRPr lang="zh-CN" altLang="en-US"/>
        </a:p>
      </dgm:t>
    </dgm:pt>
    <dgm:pt modelId="{E784BD16-E960-4F7F-AFFA-88A1B4E27D28}" type="sibTrans" cxnId="{12511DFA-42B2-4446-93E3-2B119D59625F}">
      <dgm:prSet/>
      <dgm:spPr/>
      <dgm:t>
        <a:bodyPr/>
        <a:lstStyle/>
        <a:p>
          <a:endParaRPr lang="zh-CN" altLang="en-US"/>
        </a:p>
      </dgm:t>
    </dgm:pt>
    <dgm:pt modelId="{D9FC1D70-BBDA-45BB-9C71-FDBBFD3364E0}">
      <dgm:prSet phldrT="[文本]"/>
      <dgm:spPr/>
      <dgm:t>
        <a:bodyPr/>
        <a:lstStyle/>
        <a:p>
          <a:r>
            <a:rPr lang="zh-CN" altLang="en-US" smtClean="0"/>
            <a:t>实现效果：</a:t>
          </a:r>
          <a:endParaRPr lang="zh-CN" altLang="en-US"/>
        </a:p>
      </dgm:t>
    </dgm:pt>
    <dgm:pt modelId="{3C7E1E57-52DD-4D7D-B490-A126976F9BB4}" type="parTrans" cxnId="{83D44919-EC17-4CD4-82AA-A4801057011F}">
      <dgm:prSet/>
      <dgm:spPr/>
      <dgm:t>
        <a:bodyPr/>
        <a:lstStyle/>
        <a:p>
          <a:endParaRPr lang="zh-CN" altLang="en-US"/>
        </a:p>
      </dgm:t>
    </dgm:pt>
    <dgm:pt modelId="{6A356FD8-9D5B-4F13-99D5-3C8CFFBD696C}" type="sibTrans" cxnId="{83D44919-EC17-4CD4-82AA-A4801057011F}">
      <dgm:prSet/>
      <dgm:spPr/>
      <dgm:t>
        <a:bodyPr/>
        <a:lstStyle/>
        <a:p>
          <a:endParaRPr lang="zh-CN" altLang="en-US"/>
        </a:p>
      </dgm:t>
    </dgm:pt>
    <dgm:pt modelId="{48FB4B65-D292-4E1C-B3EA-990337EE09B6}">
      <dgm:prSet phldrT="[文本]"/>
      <dgm:spPr/>
      <dgm:t>
        <a:bodyPr/>
        <a:lstStyle/>
        <a:p>
          <a:r>
            <a:rPr lang="zh-CN" altLang="en-US" smtClean="0"/>
            <a:t>用于</a:t>
          </a:r>
          <a:r>
            <a:rPr lang="en-US" altLang="zh-CN" smtClean="0"/>
            <a:t>POC</a:t>
          </a:r>
          <a:r>
            <a:rPr lang="zh-CN" altLang="en-US" smtClean="0"/>
            <a:t>测试，有效掌握节点的性能</a:t>
          </a:r>
          <a:endParaRPr lang="zh-CN" altLang="en-US"/>
        </a:p>
      </dgm:t>
    </dgm:pt>
    <dgm:pt modelId="{C626E092-6BA1-41AB-BBB3-25D0A96B02D0}" type="parTrans" cxnId="{4CAB01EF-53F2-49BC-82F7-A39A9F4DB725}">
      <dgm:prSet/>
      <dgm:spPr/>
      <dgm:t>
        <a:bodyPr/>
        <a:lstStyle/>
        <a:p>
          <a:endParaRPr lang="zh-CN" altLang="en-US"/>
        </a:p>
      </dgm:t>
    </dgm:pt>
    <dgm:pt modelId="{9FD04E29-1FF1-42B9-ABE5-6E5DC3819430}" type="sibTrans" cxnId="{4CAB01EF-53F2-49BC-82F7-A39A9F4DB725}">
      <dgm:prSet/>
      <dgm:spPr/>
      <dgm:t>
        <a:bodyPr/>
        <a:lstStyle/>
        <a:p>
          <a:endParaRPr lang="zh-CN" altLang="en-US"/>
        </a:p>
      </dgm:t>
    </dgm:pt>
    <dgm:pt modelId="{47BF3102-9C2A-4C82-8E03-0550414B7BD4}">
      <dgm:prSet phldrT="[文本]"/>
      <dgm:spPr/>
      <dgm:t>
        <a:bodyPr/>
        <a:lstStyle/>
        <a:p>
          <a:r>
            <a:rPr lang="zh-CN" altLang="en-US" smtClean="0"/>
            <a:t>探测到某厂商</a:t>
          </a:r>
          <a:r>
            <a:rPr lang="en-US" altLang="zh-CN" smtClean="0"/>
            <a:t>CDN</a:t>
          </a:r>
          <a:r>
            <a:rPr lang="zh-CN" altLang="en-US" smtClean="0"/>
            <a:t>有回源能力的节点数量</a:t>
          </a:r>
          <a:endParaRPr lang="zh-CN" altLang="en-US"/>
        </a:p>
      </dgm:t>
    </dgm:pt>
    <dgm:pt modelId="{2DE8FF90-5302-4015-877A-526D770519E2}" type="parTrans" cxnId="{3B9E35D5-3969-4335-9531-ECCC41DB7477}">
      <dgm:prSet/>
      <dgm:spPr/>
      <dgm:t>
        <a:bodyPr/>
        <a:lstStyle/>
        <a:p>
          <a:endParaRPr lang="zh-CN" altLang="en-US"/>
        </a:p>
      </dgm:t>
    </dgm:pt>
    <dgm:pt modelId="{B7E1EA1F-217A-4D1A-8264-0E261DF092E6}" type="sibTrans" cxnId="{3B9E35D5-3969-4335-9531-ECCC41DB7477}">
      <dgm:prSet/>
      <dgm:spPr/>
      <dgm:t>
        <a:bodyPr/>
        <a:lstStyle/>
        <a:p>
          <a:endParaRPr lang="zh-CN" altLang="en-US"/>
        </a:p>
      </dgm:t>
    </dgm:pt>
    <dgm:pt modelId="{09A79814-FFA8-4422-9809-0E42CD89B73D}">
      <dgm:prSet phldrT="[文本]"/>
      <dgm:spPr/>
      <dgm:t>
        <a:bodyPr/>
        <a:lstStyle/>
        <a:p>
          <a:r>
            <a:rPr lang="en-US" altLang="zh-CN" smtClean="0"/>
            <a:t>CDN</a:t>
          </a:r>
          <a:r>
            <a:rPr lang="zh-CN" altLang="en-US" smtClean="0"/>
            <a:t>侧运维完全依赖厂商，存在运维风险</a:t>
          </a:r>
          <a:endParaRPr lang="zh-CN" altLang="en-US"/>
        </a:p>
      </dgm:t>
    </dgm:pt>
    <dgm:pt modelId="{A02984BD-CF07-4183-8113-4ED3EAE697DE}" type="parTrans" cxnId="{A7101A97-DF03-48A6-B65E-517158A28AA5}">
      <dgm:prSet/>
      <dgm:spPr/>
      <dgm:t>
        <a:bodyPr/>
        <a:lstStyle/>
        <a:p>
          <a:endParaRPr lang="zh-CN" altLang="en-US"/>
        </a:p>
      </dgm:t>
    </dgm:pt>
    <dgm:pt modelId="{E0A30546-8F83-4334-920B-7A28CA9610E0}" type="sibTrans" cxnId="{A7101A97-DF03-48A6-B65E-517158A28AA5}">
      <dgm:prSet/>
      <dgm:spPr/>
      <dgm:t>
        <a:bodyPr/>
        <a:lstStyle/>
        <a:p>
          <a:endParaRPr lang="zh-CN" altLang="en-US"/>
        </a:p>
      </dgm:t>
    </dgm:pt>
    <dgm:pt modelId="{C3393148-C1DD-448C-BFB7-2473F756F1D6}">
      <dgm:prSet phldrT="[文本]"/>
      <dgm:spPr/>
      <dgm:t>
        <a:bodyPr/>
        <a:lstStyle/>
        <a:p>
          <a:r>
            <a:rPr lang="zh-CN" altLang="en-US" smtClean="0"/>
            <a:t>对于</a:t>
          </a:r>
          <a:r>
            <a:rPr lang="en-US" altLang="zh-CN" smtClean="0"/>
            <a:t>CDN</a:t>
          </a:r>
          <a:r>
            <a:rPr lang="zh-CN" altLang="en-US" smtClean="0"/>
            <a:t>私自切换廉价线路，影响业务感知的情况，无法掌控</a:t>
          </a:r>
          <a:endParaRPr lang="zh-CN" altLang="en-US"/>
        </a:p>
      </dgm:t>
    </dgm:pt>
    <dgm:pt modelId="{9D989710-FD16-48B8-A91D-8E70971B4CE5}" type="parTrans" cxnId="{4EA92F39-7720-4E77-ABC0-11B2BC06E75C}">
      <dgm:prSet/>
      <dgm:spPr/>
      <dgm:t>
        <a:bodyPr/>
        <a:lstStyle/>
        <a:p>
          <a:endParaRPr lang="zh-CN" altLang="en-US"/>
        </a:p>
      </dgm:t>
    </dgm:pt>
    <dgm:pt modelId="{A8A6DE97-4710-47F2-B593-C82A58AD6E24}" type="sibTrans" cxnId="{4EA92F39-7720-4E77-ABC0-11B2BC06E75C}">
      <dgm:prSet/>
      <dgm:spPr/>
      <dgm:t>
        <a:bodyPr/>
        <a:lstStyle/>
        <a:p>
          <a:endParaRPr lang="zh-CN" altLang="en-US"/>
        </a:p>
      </dgm:t>
    </dgm:pt>
    <dgm:pt modelId="{AD71D28C-928B-4F30-93F3-DBA79E0A6FE8}">
      <dgm:prSet phldrT="[文本]"/>
      <dgm:spPr/>
      <dgm:t>
        <a:bodyPr/>
        <a:lstStyle/>
        <a:p>
          <a:r>
            <a:rPr lang="en-US" altLang="zh-CN" smtClean="0"/>
            <a:t>CDN</a:t>
          </a:r>
          <a:r>
            <a:rPr lang="zh-CN" altLang="en-US" smtClean="0"/>
            <a:t>白名单维护工作量大，占用较多人力成本</a:t>
          </a:r>
          <a:endParaRPr lang="zh-CN" altLang="en-US"/>
        </a:p>
      </dgm:t>
    </dgm:pt>
    <dgm:pt modelId="{A2D8EA30-EBEA-4D19-85B3-9625AB89BA79}" type="parTrans" cxnId="{E90C3E64-B437-4FE3-A860-285DD7B5DDBA}">
      <dgm:prSet/>
      <dgm:spPr/>
      <dgm:t>
        <a:bodyPr/>
        <a:lstStyle/>
        <a:p>
          <a:endParaRPr lang="zh-CN" altLang="en-US"/>
        </a:p>
      </dgm:t>
    </dgm:pt>
    <dgm:pt modelId="{4C9DFC44-FEB7-4884-9185-63A78B15750F}" type="sibTrans" cxnId="{E90C3E64-B437-4FE3-A860-285DD7B5DDBA}">
      <dgm:prSet/>
      <dgm:spPr/>
      <dgm:t>
        <a:bodyPr/>
        <a:lstStyle/>
        <a:p>
          <a:endParaRPr lang="zh-CN" altLang="en-US"/>
        </a:p>
      </dgm:t>
    </dgm:pt>
    <dgm:pt modelId="{8DBE6396-4E36-4A0A-B2F6-C0F68DB20770}">
      <dgm:prSet phldrT="[文本]"/>
      <dgm:spPr/>
      <dgm:t>
        <a:bodyPr/>
        <a:lstStyle/>
        <a:p>
          <a:r>
            <a:rPr lang="zh-CN" altLang="en-US" smtClean="0"/>
            <a:t>使用</a:t>
          </a:r>
          <a:r>
            <a:rPr lang="en-US" altLang="zh-CN" smtClean="0"/>
            <a:t>JXL</a:t>
          </a:r>
          <a:r>
            <a:rPr lang="zh-CN" altLang="en-US" smtClean="0"/>
            <a:t>实现工作表绘制</a:t>
          </a:r>
          <a:endParaRPr lang="zh-CN" altLang="en-US"/>
        </a:p>
      </dgm:t>
    </dgm:pt>
    <dgm:pt modelId="{24060CB2-DD0E-4EC2-81F1-73889B166233}" type="parTrans" cxnId="{5B437126-A240-4F38-980E-298E6B3C917C}">
      <dgm:prSet/>
      <dgm:spPr/>
      <dgm:t>
        <a:bodyPr/>
        <a:lstStyle/>
        <a:p>
          <a:endParaRPr lang="zh-CN" altLang="en-US"/>
        </a:p>
      </dgm:t>
    </dgm:pt>
    <dgm:pt modelId="{2D7E723A-A44E-40E3-9E81-4749196E238E}" type="sibTrans" cxnId="{5B437126-A240-4F38-980E-298E6B3C917C}">
      <dgm:prSet/>
      <dgm:spPr/>
      <dgm:t>
        <a:bodyPr/>
        <a:lstStyle/>
        <a:p>
          <a:endParaRPr lang="zh-CN" altLang="en-US"/>
        </a:p>
      </dgm:t>
    </dgm:pt>
    <dgm:pt modelId="{CE352C2E-E6DB-4D18-8642-1E5984B11E53}" type="pres">
      <dgm:prSet presAssocID="{70B67A8B-B936-4411-AC52-A2C66773BA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200CA9-AFBC-422B-991F-30D3BC9AAE17}" type="pres">
      <dgm:prSet presAssocID="{8B29D868-E561-4BFC-BA31-0F611FA1042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95AE0B-6DDE-4A90-BEC5-74A4B436F305}" type="pres">
      <dgm:prSet presAssocID="{8B29D868-E561-4BFC-BA31-0F611FA1042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04A6A0-D030-4C00-BD12-05A18DA0EFEC}" type="pres">
      <dgm:prSet presAssocID="{6F97CB16-CF4A-4A2C-80AC-2EF5D63210C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2197DA-C3B8-48EC-88AF-226ADC3DBEF2}" type="pres">
      <dgm:prSet presAssocID="{6F97CB16-CF4A-4A2C-80AC-2EF5D63210C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34F5A7-A134-407C-9B0B-EC3C82EC142E}" type="pres">
      <dgm:prSet presAssocID="{D9FC1D70-BBDA-45BB-9C71-FDBBFD3364E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142C81-DF03-415F-B095-E758329F6081}" type="pres">
      <dgm:prSet presAssocID="{D9FC1D70-BBDA-45BB-9C71-FDBBFD3364E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D4982F-B1F7-4FAD-9D4A-B5D0FBF73D99}" srcId="{8B29D868-E561-4BFC-BA31-0F611FA1042F}" destId="{35BC0E6E-1190-4EE2-9A25-9B2592626F2A}" srcOrd="0" destOrd="0" parTransId="{0E6FBE7A-802A-4FF1-8931-006972BE2EB1}" sibTransId="{D713097C-45C7-4914-9877-001AE3699EB7}"/>
    <dgm:cxn modelId="{E4CCBE6F-CEE9-41C5-9301-C69125C32BD6}" srcId="{70B67A8B-B936-4411-AC52-A2C66773BA13}" destId="{6F97CB16-CF4A-4A2C-80AC-2EF5D63210C2}" srcOrd="1" destOrd="0" parTransId="{2EFC250E-91D0-4567-BBDC-749804A7ED5B}" sibTransId="{0F773DAA-ADC5-4215-BF3B-D82D43F0E480}"/>
    <dgm:cxn modelId="{2CB9A5DD-7DFF-4E5E-937E-BC24261A11FB}" type="presOf" srcId="{70B67A8B-B936-4411-AC52-A2C66773BA13}" destId="{CE352C2E-E6DB-4D18-8642-1E5984B11E53}" srcOrd="0" destOrd="0" presId="urn:microsoft.com/office/officeart/2005/8/layout/vList2"/>
    <dgm:cxn modelId="{A7101A97-DF03-48A6-B65E-517158A28AA5}" srcId="{8B29D868-E561-4BFC-BA31-0F611FA1042F}" destId="{09A79814-FFA8-4422-9809-0E42CD89B73D}" srcOrd="3" destOrd="0" parTransId="{A02984BD-CF07-4183-8113-4ED3EAE697DE}" sibTransId="{E0A30546-8F83-4334-920B-7A28CA9610E0}"/>
    <dgm:cxn modelId="{3B9E35D5-3969-4335-9531-ECCC41DB7477}" srcId="{D9FC1D70-BBDA-45BB-9C71-FDBBFD3364E0}" destId="{47BF3102-9C2A-4C82-8E03-0550414B7BD4}" srcOrd="1" destOrd="0" parTransId="{2DE8FF90-5302-4015-877A-526D770519E2}" sibTransId="{B7E1EA1F-217A-4D1A-8264-0E261DF092E6}"/>
    <dgm:cxn modelId="{BE086CD0-E53B-4412-BA81-1E73CD602E79}" type="presOf" srcId="{8B29D868-E561-4BFC-BA31-0F611FA1042F}" destId="{9F200CA9-AFBC-422B-991F-30D3BC9AAE17}" srcOrd="0" destOrd="0" presId="urn:microsoft.com/office/officeart/2005/8/layout/vList2"/>
    <dgm:cxn modelId="{4EA92F39-7720-4E77-ABC0-11B2BC06E75C}" srcId="{8B29D868-E561-4BFC-BA31-0F611FA1042F}" destId="{C3393148-C1DD-448C-BFB7-2473F756F1D6}" srcOrd="2" destOrd="0" parTransId="{9D989710-FD16-48B8-A91D-8E70971B4CE5}" sibTransId="{A8A6DE97-4710-47F2-B593-C82A58AD6E24}"/>
    <dgm:cxn modelId="{83D44919-EC17-4CD4-82AA-A4801057011F}" srcId="{70B67A8B-B936-4411-AC52-A2C66773BA13}" destId="{D9FC1D70-BBDA-45BB-9C71-FDBBFD3364E0}" srcOrd="2" destOrd="0" parTransId="{3C7E1E57-52DD-4D7D-B490-A126976F9BB4}" sibTransId="{6A356FD8-9D5B-4F13-99D5-3C8CFFBD696C}"/>
    <dgm:cxn modelId="{6FF89456-E991-44C7-A1FC-BBFC2E631B81}" type="presOf" srcId="{6F97CB16-CF4A-4A2C-80AC-2EF5D63210C2}" destId="{F204A6A0-D030-4C00-BD12-05A18DA0EFEC}" srcOrd="0" destOrd="0" presId="urn:microsoft.com/office/officeart/2005/8/layout/vList2"/>
    <dgm:cxn modelId="{CA5D3379-D050-4A92-9128-4623BF1D65F1}" srcId="{6F97CB16-CF4A-4A2C-80AC-2EF5D63210C2}" destId="{DE11549F-F54E-49DD-A428-F5DF6774ADE7}" srcOrd="0" destOrd="0" parTransId="{5CBB1CCC-C58E-414C-9A5F-677A49FBC092}" sibTransId="{53BF20B8-9864-452A-A21D-716BD99A9700}"/>
    <dgm:cxn modelId="{5B437126-A240-4F38-980E-298E6B3C917C}" srcId="{6F97CB16-CF4A-4A2C-80AC-2EF5D63210C2}" destId="{8DBE6396-4E36-4A0A-B2F6-C0F68DB20770}" srcOrd="1" destOrd="0" parTransId="{24060CB2-DD0E-4EC2-81F1-73889B166233}" sibTransId="{2D7E723A-A44E-40E3-9E81-4749196E238E}"/>
    <dgm:cxn modelId="{12511DFA-42B2-4446-93E3-2B119D59625F}" srcId="{8B29D868-E561-4BFC-BA31-0F611FA1042F}" destId="{5155A49A-BD3D-4E0B-B1CC-A959E33F8288}" srcOrd="1" destOrd="0" parTransId="{8AEFC9C3-6512-4DA5-89FE-F4564CF90102}" sibTransId="{E784BD16-E960-4F7F-AFFA-88A1B4E27D28}"/>
    <dgm:cxn modelId="{E8740998-C760-4DBB-80B1-16782B06B33E}" type="presOf" srcId="{8DBE6396-4E36-4A0A-B2F6-C0F68DB20770}" destId="{A72197DA-C3B8-48EC-88AF-226ADC3DBEF2}" srcOrd="0" destOrd="1" presId="urn:microsoft.com/office/officeart/2005/8/layout/vList2"/>
    <dgm:cxn modelId="{2C4670FB-1078-4741-86D5-6ACFB69B9B2A}" type="presOf" srcId="{09A79814-FFA8-4422-9809-0E42CD89B73D}" destId="{BE95AE0B-6DDE-4A90-BEC5-74A4B436F305}" srcOrd="0" destOrd="3" presId="urn:microsoft.com/office/officeart/2005/8/layout/vList2"/>
    <dgm:cxn modelId="{741892D0-B91E-453E-9C1B-9ECB36B0859D}" type="presOf" srcId="{35BC0E6E-1190-4EE2-9A25-9B2592626F2A}" destId="{BE95AE0B-6DDE-4A90-BEC5-74A4B436F305}" srcOrd="0" destOrd="0" presId="urn:microsoft.com/office/officeart/2005/8/layout/vList2"/>
    <dgm:cxn modelId="{4CAB01EF-53F2-49BC-82F7-A39A9F4DB725}" srcId="{D9FC1D70-BBDA-45BB-9C71-FDBBFD3364E0}" destId="{48FB4B65-D292-4E1C-B3EA-990337EE09B6}" srcOrd="0" destOrd="0" parTransId="{C626E092-6BA1-41AB-BBB3-25D0A96B02D0}" sibTransId="{9FD04E29-1FF1-42B9-ABE5-6E5DC3819430}"/>
    <dgm:cxn modelId="{E90C3E64-B437-4FE3-A860-285DD7B5DDBA}" srcId="{8B29D868-E561-4BFC-BA31-0F611FA1042F}" destId="{AD71D28C-928B-4F30-93F3-DBA79E0A6FE8}" srcOrd="4" destOrd="0" parTransId="{A2D8EA30-EBEA-4D19-85B3-9625AB89BA79}" sibTransId="{4C9DFC44-FEB7-4884-9185-63A78B15750F}"/>
    <dgm:cxn modelId="{A23850BC-C714-4D8F-BEC9-1752386C39ED}" type="presOf" srcId="{47BF3102-9C2A-4C82-8E03-0550414B7BD4}" destId="{81142C81-DF03-415F-B095-E758329F6081}" srcOrd="0" destOrd="1" presId="urn:microsoft.com/office/officeart/2005/8/layout/vList2"/>
    <dgm:cxn modelId="{31DD49A6-3556-411A-8F5A-C38AFC71B8F2}" type="presOf" srcId="{48FB4B65-D292-4E1C-B3EA-990337EE09B6}" destId="{81142C81-DF03-415F-B095-E758329F6081}" srcOrd="0" destOrd="0" presId="urn:microsoft.com/office/officeart/2005/8/layout/vList2"/>
    <dgm:cxn modelId="{42BD4D4C-BD3C-417E-9F66-E571173CEBFF}" type="presOf" srcId="{DE11549F-F54E-49DD-A428-F5DF6774ADE7}" destId="{A72197DA-C3B8-48EC-88AF-226ADC3DBEF2}" srcOrd="0" destOrd="0" presId="urn:microsoft.com/office/officeart/2005/8/layout/vList2"/>
    <dgm:cxn modelId="{1D6A683F-9FDB-4457-991C-629BB008EC06}" type="presOf" srcId="{D9FC1D70-BBDA-45BB-9C71-FDBBFD3364E0}" destId="{6D34F5A7-A134-407C-9B0B-EC3C82EC142E}" srcOrd="0" destOrd="0" presId="urn:microsoft.com/office/officeart/2005/8/layout/vList2"/>
    <dgm:cxn modelId="{4E779072-F850-449B-ABA1-AACCD3E58038}" type="presOf" srcId="{C3393148-C1DD-448C-BFB7-2473F756F1D6}" destId="{BE95AE0B-6DDE-4A90-BEC5-74A4B436F305}" srcOrd="0" destOrd="2" presId="urn:microsoft.com/office/officeart/2005/8/layout/vList2"/>
    <dgm:cxn modelId="{7FC1FDA8-3A48-4FBA-80A1-DC56F330F8C4}" type="presOf" srcId="{AD71D28C-928B-4F30-93F3-DBA79E0A6FE8}" destId="{BE95AE0B-6DDE-4A90-BEC5-74A4B436F305}" srcOrd="0" destOrd="4" presId="urn:microsoft.com/office/officeart/2005/8/layout/vList2"/>
    <dgm:cxn modelId="{4D4B2FB9-B01C-4B39-8ECC-488839254DC5}" srcId="{70B67A8B-B936-4411-AC52-A2C66773BA13}" destId="{8B29D868-E561-4BFC-BA31-0F611FA1042F}" srcOrd="0" destOrd="0" parTransId="{EBEEC56F-D3B0-40AF-B465-2BBE71764284}" sibTransId="{82E8F232-C138-4731-8F7E-E243BD727EBC}"/>
    <dgm:cxn modelId="{B4A55A08-0F26-41A6-8177-49BF47B2993E}" type="presOf" srcId="{5155A49A-BD3D-4E0B-B1CC-A959E33F8288}" destId="{BE95AE0B-6DDE-4A90-BEC5-74A4B436F305}" srcOrd="0" destOrd="1" presId="urn:microsoft.com/office/officeart/2005/8/layout/vList2"/>
    <dgm:cxn modelId="{A339D68B-6B6D-45F2-8A4E-210497EE6784}" type="presParOf" srcId="{CE352C2E-E6DB-4D18-8642-1E5984B11E53}" destId="{9F200CA9-AFBC-422B-991F-30D3BC9AAE17}" srcOrd="0" destOrd="0" presId="urn:microsoft.com/office/officeart/2005/8/layout/vList2"/>
    <dgm:cxn modelId="{CDFFEAFA-9136-4981-8CAB-56D0B182682A}" type="presParOf" srcId="{CE352C2E-E6DB-4D18-8642-1E5984B11E53}" destId="{BE95AE0B-6DDE-4A90-BEC5-74A4B436F305}" srcOrd="1" destOrd="0" presId="urn:microsoft.com/office/officeart/2005/8/layout/vList2"/>
    <dgm:cxn modelId="{0800A610-4536-43D8-A15F-89CF0D081E55}" type="presParOf" srcId="{CE352C2E-E6DB-4D18-8642-1E5984B11E53}" destId="{F204A6A0-D030-4C00-BD12-05A18DA0EFEC}" srcOrd="2" destOrd="0" presId="urn:microsoft.com/office/officeart/2005/8/layout/vList2"/>
    <dgm:cxn modelId="{FEEC5426-3060-42EC-B474-6A0BBEBFDEA3}" type="presParOf" srcId="{CE352C2E-E6DB-4D18-8642-1E5984B11E53}" destId="{A72197DA-C3B8-48EC-88AF-226ADC3DBEF2}" srcOrd="3" destOrd="0" presId="urn:microsoft.com/office/officeart/2005/8/layout/vList2"/>
    <dgm:cxn modelId="{E80B66CA-B0E9-4FB7-BF91-67B0143FC8B0}" type="presParOf" srcId="{CE352C2E-E6DB-4D18-8642-1E5984B11E53}" destId="{6D34F5A7-A134-407C-9B0B-EC3C82EC142E}" srcOrd="4" destOrd="0" presId="urn:microsoft.com/office/officeart/2005/8/layout/vList2"/>
    <dgm:cxn modelId="{5F2054BC-ABFE-4E0C-B708-0A45D95AA7CF}" type="presParOf" srcId="{CE352C2E-E6DB-4D18-8642-1E5984B11E53}" destId="{81142C81-DF03-415F-B095-E758329F608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B67A8B-B936-4411-AC52-A2C66773BA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B29D868-E561-4BFC-BA31-0F611FA1042F}">
      <dgm:prSet phldrT="[文本]"/>
      <dgm:spPr/>
      <dgm:t>
        <a:bodyPr/>
        <a:lstStyle/>
        <a:p>
          <a:r>
            <a:rPr lang="zh-CN" altLang="en-US" smtClean="0"/>
            <a:t>研发目的：</a:t>
          </a:r>
          <a:endParaRPr lang="zh-CN" altLang="en-US"/>
        </a:p>
      </dgm:t>
    </dgm:pt>
    <dgm:pt modelId="{EBEEC56F-D3B0-40AF-B465-2BBE71764284}" type="parTrans" cxnId="{4D4B2FB9-B01C-4B39-8ECC-488839254DC5}">
      <dgm:prSet/>
      <dgm:spPr/>
      <dgm:t>
        <a:bodyPr/>
        <a:lstStyle/>
        <a:p>
          <a:endParaRPr lang="zh-CN" altLang="en-US"/>
        </a:p>
      </dgm:t>
    </dgm:pt>
    <dgm:pt modelId="{82E8F232-C138-4731-8F7E-E243BD727EBC}" type="sibTrans" cxnId="{4D4B2FB9-B01C-4B39-8ECC-488839254DC5}">
      <dgm:prSet/>
      <dgm:spPr/>
      <dgm:t>
        <a:bodyPr/>
        <a:lstStyle/>
        <a:p>
          <a:endParaRPr lang="zh-CN" altLang="en-US"/>
        </a:p>
      </dgm:t>
    </dgm:pt>
    <dgm:pt modelId="{35BC0E6E-1190-4EE2-9A25-9B2592626F2A}">
      <dgm:prSet phldrT="[文本]"/>
      <dgm:spPr/>
      <dgm:t>
        <a:bodyPr/>
        <a:lstStyle/>
        <a:p>
          <a:r>
            <a:rPr lang="zh-CN" altLang="en-US" smtClean="0"/>
            <a:t>现有的组件探测局限于最上层如负载均衡</a:t>
          </a:r>
          <a:r>
            <a:rPr lang="en-US" altLang="zh-CN" smtClean="0"/>
            <a:t>VIP</a:t>
          </a:r>
          <a:endParaRPr lang="zh-CN" altLang="en-US"/>
        </a:p>
      </dgm:t>
    </dgm:pt>
    <dgm:pt modelId="{0E6FBE7A-802A-4FF1-8931-006972BE2EB1}" type="parTrans" cxnId="{07D4982F-B1F7-4FAD-9D4A-B5D0FBF73D99}">
      <dgm:prSet/>
      <dgm:spPr/>
      <dgm:t>
        <a:bodyPr/>
        <a:lstStyle/>
        <a:p>
          <a:endParaRPr lang="zh-CN" altLang="en-US"/>
        </a:p>
      </dgm:t>
    </dgm:pt>
    <dgm:pt modelId="{D713097C-45C7-4914-9877-001AE3699EB7}" type="sibTrans" cxnId="{07D4982F-B1F7-4FAD-9D4A-B5D0FBF73D99}">
      <dgm:prSet/>
      <dgm:spPr/>
      <dgm:t>
        <a:bodyPr/>
        <a:lstStyle/>
        <a:p>
          <a:endParaRPr lang="zh-CN" altLang="en-US"/>
        </a:p>
      </dgm:t>
    </dgm:pt>
    <dgm:pt modelId="{6F97CB16-CF4A-4A2C-80AC-2EF5D63210C2}">
      <dgm:prSet phldrT="[文本]"/>
      <dgm:spPr/>
      <dgm:t>
        <a:bodyPr/>
        <a:lstStyle/>
        <a:p>
          <a:r>
            <a:rPr lang="zh-CN" altLang="en-US" smtClean="0"/>
            <a:t>实现方式：</a:t>
          </a:r>
          <a:endParaRPr lang="zh-CN" altLang="en-US"/>
        </a:p>
      </dgm:t>
    </dgm:pt>
    <dgm:pt modelId="{2EFC250E-91D0-4567-BBDC-749804A7ED5B}" type="parTrans" cxnId="{E4CCBE6F-CEE9-41C5-9301-C69125C32BD6}">
      <dgm:prSet/>
      <dgm:spPr/>
      <dgm:t>
        <a:bodyPr/>
        <a:lstStyle/>
        <a:p>
          <a:endParaRPr lang="zh-CN" altLang="en-US"/>
        </a:p>
      </dgm:t>
    </dgm:pt>
    <dgm:pt modelId="{0F773DAA-ADC5-4215-BF3B-D82D43F0E480}" type="sibTrans" cxnId="{E4CCBE6F-CEE9-41C5-9301-C69125C32BD6}">
      <dgm:prSet/>
      <dgm:spPr/>
      <dgm:t>
        <a:bodyPr/>
        <a:lstStyle/>
        <a:p>
          <a:endParaRPr lang="zh-CN" altLang="en-US"/>
        </a:p>
      </dgm:t>
    </dgm:pt>
    <dgm:pt modelId="{DE11549F-F54E-49DD-A428-F5DF6774ADE7}">
      <dgm:prSet phldrT="[文本]"/>
      <dgm:spPr/>
      <dgm:t>
        <a:bodyPr/>
        <a:lstStyle/>
        <a:p>
          <a:r>
            <a:rPr lang="en-US" altLang="zh-CN" smtClean="0"/>
            <a:t>B/S</a:t>
          </a:r>
          <a:r>
            <a:rPr lang="zh-CN" altLang="en-US" smtClean="0"/>
            <a:t>架构，采用快速开发平台</a:t>
          </a:r>
          <a:r>
            <a:rPr lang="en-US" altLang="zh-CN" smtClean="0"/>
            <a:t>jeeplus</a:t>
          </a:r>
          <a:r>
            <a:rPr lang="zh-CN" altLang="en-US" smtClean="0"/>
            <a:t>或</a:t>
          </a:r>
          <a:r>
            <a:rPr lang="en-US" altLang="zh-CN" smtClean="0"/>
            <a:t>iBase4j</a:t>
          </a:r>
          <a:endParaRPr lang="zh-CN" altLang="en-US"/>
        </a:p>
      </dgm:t>
    </dgm:pt>
    <dgm:pt modelId="{5CBB1CCC-C58E-414C-9A5F-677A49FBC092}" type="parTrans" cxnId="{CA5D3379-D050-4A92-9128-4623BF1D65F1}">
      <dgm:prSet/>
      <dgm:spPr/>
      <dgm:t>
        <a:bodyPr/>
        <a:lstStyle/>
        <a:p>
          <a:endParaRPr lang="zh-CN" altLang="en-US"/>
        </a:p>
      </dgm:t>
    </dgm:pt>
    <dgm:pt modelId="{53BF20B8-9864-452A-A21D-716BD99A9700}" type="sibTrans" cxnId="{CA5D3379-D050-4A92-9128-4623BF1D65F1}">
      <dgm:prSet/>
      <dgm:spPr/>
      <dgm:t>
        <a:bodyPr/>
        <a:lstStyle/>
        <a:p>
          <a:endParaRPr lang="zh-CN" altLang="en-US"/>
        </a:p>
      </dgm:t>
    </dgm:pt>
    <dgm:pt modelId="{5155A49A-BD3D-4E0B-B1CC-A959E33F8288}">
      <dgm:prSet phldrT="[文本]"/>
      <dgm:spPr/>
      <dgm:t>
        <a:bodyPr/>
        <a:lstStyle/>
        <a:p>
          <a:r>
            <a:rPr lang="zh-CN" altLang="en-US" smtClean="0"/>
            <a:t>组件探测工具、脚本多样，缺少统一管理</a:t>
          </a:r>
          <a:endParaRPr lang="zh-CN" altLang="en-US"/>
        </a:p>
      </dgm:t>
    </dgm:pt>
    <dgm:pt modelId="{8AEFC9C3-6512-4DA5-89FE-F4564CF90102}" type="parTrans" cxnId="{12511DFA-42B2-4446-93E3-2B119D59625F}">
      <dgm:prSet/>
      <dgm:spPr/>
      <dgm:t>
        <a:bodyPr/>
        <a:lstStyle/>
        <a:p>
          <a:endParaRPr lang="zh-CN" altLang="en-US"/>
        </a:p>
      </dgm:t>
    </dgm:pt>
    <dgm:pt modelId="{E784BD16-E960-4F7F-AFFA-88A1B4E27D28}" type="sibTrans" cxnId="{12511DFA-42B2-4446-93E3-2B119D59625F}">
      <dgm:prSet/>
      <dgm:spPr/>
      <dgm:t>
        <a:bodyPr/>
        <a:lstStyle/>
        <a:p>
          <a:endParaRPr lang="zh-CN" altLang="en-US"/>
        </a:p>
      </dgm:t>
    </dgm:pt>
    <dgm:pt modelId="{D9FC1D70-BBDA-45BB-9C71-FDBBFD3364E0}">
      <dgm:prSet phldrT="[文本]"/>
      <dgm:spPr/>
      <dgm:t>
        <a:bodyPr/>
        <a:lstStyle/>
        <a:p>
          <a:r>
            <a:rPr lang="zh-CN" altLang="en-US" smtClean="0"/>
            <a:t>实现效果：</a:t>
          </a:r>
          <a:endParaRPr lang="zh-CN" altLang="en-US"/>
        </a:p>
      </dgm:t>
    </dgm:pt>
    <dgm:pt modelId="{3C7E1E57-52DD-4D7D-B490-A126976F9BB4}" type="parTrans" cxnId="{83D44919-EC17-4CD4-82AA-A4801057011F}">
      <dgm:prSet/>
      <dgm:spPr/>
      <dgm:t>
        <a:bodyPr/>
        <a:lstStyle/>
        <a:p>
          <a:endParaRPr lang="zh-CN" altLang="en-US"/>
        </a:p>
      </dgm:t>
    </dgm:pt>
    <dgm:pt modelId="{6A356FD8-9D5B-4F13-99D5-3C8CFFBD696C}" type="sibTrans" cxnId="{83D44919-EC17-4CD4-82AA-A4801057011F}">
      <dgm:prSet/>
      <dgm:spPr/>
      <dgm:t>
        <a:bodyPr/>
        <a:lstStyle/>
        <a:p>
          <a:endParaRPr lang="zh-CN" altLang="en-US"/>
        </a:p>
      </dgm:t>
    </dgm:pt>
    <dgm:pt modelId="{48FB4B65-D292-4E1C-B3EA-990337EE09B6}">
      <dgm:prSet phldrT="[文本]"/>
      <dgm:spPr/>
      <dgm:t>
        <a:bodyPr/>
        <a:lstStyle/>
        <a:p>
          <a:r>
            <a:rPr lang="zh-CN" altLang="en-US" smtClean="0"/>
            <a:t>开发过程中</a:t>
          </a:r>
          <a:endParaRPr lang="zh-CN" altLang="en-US"/>
        </a:p>
      </dgm:t>
    </dgm:pt>
    <dgm:pt modelId="{C626E092-6BA1-41AB-BBB3-25D0A96B02D0}" type="parTrans" cxnId="{4CAB01EF-53F2-49BC-82F7-A39A9F4DB725}">
      <dgm:prSet/>
      <dgm:spPr/>
      <dgm:t>
        <a:bodyPr/>
        <a:lstStyle/>
        <a:p>
          <a:endParaRPr lang="zh-CN" altLang="en-US"/>
        </a:p>
      </dgm:t>
    </dgm:pt>
    <dgm:pt modelId="{9FD04E29-1FF1-42B9-ABE5-6E5DC3819430}" type="sibTrans" cxnId="{4CAB01EF-53F2-49BC-82F7-A39A9F4DB725}">
      <dgm:prSet/>
      <dgm:spPr/>
      <dgm:t>
        <a:bodyPr/>
        <a:lstStyle/>
        <a:p>
          <a:endParaRPr lang="zh-CN" altLang="en-US"/>
        </a:p>
      </dgm:t>
    </dgm:pt>
    <dgm:pt modelId="{8DBE6396-4E36-4A0A-B2F6-C0F68DB20770}">
      <dgm:prSet phldrT="[文本]"/>
      <dgm:spPr/>
      <dgm:t>
        <a:bodyPr/>
        <a:lstStyle/>
        <a:p>
          <a:r>
            <a:rPr lang="zh-CN" altLang="en-US" smtClean="0"/>
            <a:t>后端协议</a:t>
          </a:r>
          <a:r>
            <a:rPr lang="en-US" altLang="zh-CN" smtClean="0"/>
            <a:t>/</a:t>
          </a:r>
          <a:r>
            <a:rPr lang="zh-CN" altLang="en-US" smtClean="0"/>
            <a:t>接口探测：</a:t>
          </a:r>
          <a:r>
            <a:rPr lang="en-US" altLang="zh-CN" smtClean="0"/>
            <a:t>HP LoadRunner</a:t>
          </a:r>
          <a:r>
            <a:rPr lang="zh-CN" altLang="en-US" smtClean="0"/>
            <a:t>、</a:t>
          </a:r>
          <a:r>
            <a:rPr lang="en-US" altLang="zh-CN" smtClean="0"/>
            <a:t>Slice Unit Test</a:t>
          </a:r>
          <a:endParaRPr lang="zh-CN" altLang="en-US"/>
        </a:p>
      </dgm:t>
    </dgm:pt>
    <dgm:pt modelId="{24060CB2-DD0E-4EC2-81F1-73889B166233}" type="parTrans" cxnId="{5B437126-A240-4F38-980E-298E6B3C917C}">
      <dgm:prSet/>
      <dgm:spPr/>
      <dgm:t>
        <a:bodyPr/>
        <a:lstStyle/>
        <a:p>
          <a:endParaRPr lang="zh-CN" altLang="en-US"/>
        </a:p>
      </dgm:t>
    </dgm:pt>
    <dgm:pt modelId="{2D7E723A-A44E-40E3-9E81-4749196E238E}" type="sibTrans" cxnId="{5B437126-A240-4F38-980E-298E6B3C917C}">
      <dgm:prSet/>
      <dgm:spPr/>
      <dgm:t>
        <a:bodyPr/>
        <a:lstStyle/>
        <a:p>
          <a:endParaRPr lang="zh-CN" altLang="en-US"/>
        </a:p>
      </dgm:t>
    </dgm:pt>
    <dgm:pt modelId="{8FB5306A-EB54-4196-B809-27DC60F0E96E}">
      <dgm:prSet phldrT="[文本]"/>
      <dgm:spPr/>
      <dgm:t>
        <a:bodyPr/>
        <a:lstStyle/>
        <a:p>
          <a:r>
            <a:rPr lang="zh-CN" altLang="en-US" smtClean="0"/>
            <a:t>组件探测不能和告警集成并能自动故障隔离</a:t>
          </a:r>
          <a:endParaRPr lang="zh-CN" altLang="en-US"/>
        </a:p>
      </dgm:t>
    </dgm:pt>
    <dgm:pt modelId="{62731D07-FF22-43B7-9A10-AB2936BDD90B}" type="parTrans" cxnId="{32C21E0F-51A6-49C6-B79B-3AA0A459B6A4}">
      <dgm:prSet/>
      <dgm:spPr/>
      <dgm:t>
        <a:bodyPr/>
        <a:lstStyle/>
        <a:p>
          <a:endParaRPr lang="zh-CN" altLang="en-US"/>
        </a:p>
      </dgm:t>
    </dgm:pt>
    <dgm:pt modelId="{36E20686-F46E-4821-BC4A-2C6C0666FC59}" type="sibTrans" cxnId="{32C21E0F-51A6-49C6-B79B-3AA0A459B6A4}">
      <dgm:prSet/>
      <dgm:spPr/>
      <dgm:t>
        <a:bodyPr/>
        <a:lstStyle/>
        <a:p>
          <a:endParaRPr lang="zh-CN" altLang="en-US"/>
        </a:p>
      </dgm:t>
    </dgm:pt>
    <dgm:pt modelId="{B6556B11-EE8E-4BC3-B1B3-7E0431FABEE6}">
      <dgm:prSet phldrT="[文本]"/>
      <dgm:spPr/>
      <dgm:t>
        <a:bodyPr/>
        <a:lstStyle/>
        <a:p>
          <a:r>
            <a:rPr lang="zh-CN" altLang="en-US" smtClean="0"/>
            <a:t>前端模拟探测：</a:t>
          </a:r>
          <a:r>
            <a:rPr lang="en-US" altLang="zh-CN" smtClean="0"/>
            <a:t>Selenium</a:t>
          </a:r>
          <a:r>
            <a:rPr lang="zh-CN" altLang="en-US" smtClean="0"/>
            <a:t>、</a:t>
          </a:r>
          <a:r>
            <a:rPr lang="en-US" altLang="zh-CN" smtClean="0"/>
            <a:t>Appium</a:t>
          </a:r>
          <a:r>
            <a:rPr lang="zh-CN" altLang="en-US" smtClean="0"/>
            <a:t>、</a:t>
          </a:r>
          <a:r>
            <a:rPr lang="en-US" altLang="zh-CN" smtClean="0"/>
            <a:t>pywinauto</a:t>
          </a:r>
          <a:r>
            <a:rPr lang="zh-CN" altLang="en-US" smtClean="0"/>
            <a:t>、</a:t>
          </a:r>
          <a:r>
            <a:rPr lang="en-US" altLang="zh-CN" smtClean="0"/>
            <a:t>JNA</a:t>
          </a:r>
          <a:endParaRPr lang="zh-CN" altLang="en-US"/>
        </a:p>
      </dgm:t>
    </dgm:pt>
    <dgm:pt modelId="{A2F212BF-0A19-4605-95FB-D41A3BE73766}" type="parTrans" cxnId="{7930A6E5-80B0-4C84-A4D1-8DE7EC246BB1}">
      <dgm:prSet/>
      <dgm:spPr/>
      <dgm:t>
        <a:bodyPr/>
        <a:lstStyle/>
        <a:p>
          <a:endParaRPr lang="zh-CN" altLang="en-US"/>
        </a:p>
      </dgm:t>
    </dgm:pt>
    <dgm:pt modelId="{325590BC-3AD9-42F8-B84B-A14A72BA2C96}" type="sibTrans" cxnId="{7930A6E5-80B0-4C84-A4D1-8DE7EC246BB1}">
      <dgm:prSet/>
      <dgm:spPr/>
      <dgm:t>
        <a:bodyPr/>
        <a:lstStyle/>
        <a:p>
          <a:endParaRPr lang="zh-CN" altLang="en-US"/>
        </a:p>
      </dgm:t>
    </dgm:pt>
    <dgm:pt modelId="{CE352C2E-E6DB-4D18-8642-1E5984B11E53}" type="pres">
      <dgm:prSet presAssocID="{70B67A8B-B936-4411-AC52-A2C66773BA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200CA9-AFBC-422B-991F-30D3BC9AAE17}" type="pres">
      <dgm:prSet presAssocID="{8B29D868-E561-4BFC-BA31-0F611FA1042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95AE0B-6DDE-4A90-BEC5-74A4B436F305}" type="pres">
      <dgm:prSet presAssocID="{8B29D868-E561-4BFC-BA31-0F611FA1042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04A6A0-D030-4C00-BD12-05A18DA0EFEC}" type="pres">
      <dgm:prSet presAssocID="{6F97CB16-CF4A-4A2C-80AC-2EF5D63210C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2197DA-C3B8-48EC-88AF-226ADC3DBEF2}" type="pres">
      <dgm:prSet presAssocID="{6F97CB16-CF4A-4A2C-80AC-2EF5D63210C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34F5A7-A134-407C-9B0B-EC3C82EC142E}" type="pres">
      <dgm:prSet presAssocID="{D9FC1D70-BBDA-45BB-9C71-FDBBFD3364E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142C81-DF03-415F-B095-E758329F6081}" type="pres">
      <dgm:prSet presAssocID="{D9FC1D70-BBDA-45BB-9C71-FDBBFD3364E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D4982F-B1F7-4FAD-9D4A-B5D0FBF73D99}" srcId="{8B29D868-E561-4BFC-BA31-0F611FA1042F}" destId="{35BC0E6E-1190-4EE2-9A25-9B2592626F2A}" srcOrd="0" destOrd="0" parTransId="{0E6FBE7A-802A-4FF1-8931-006972BE2EB1}" sibTransId="{D713097C-45C7-4914-9877-001AE3699EB7}"/>
    <dgm:cxn modelId="{CA5D3379-D050-4A92-9128-4623BF1D65F1}" srcId="{6F97CB16-CF4A-4A2C-80AC-2EF5D63210C2}" destId="{DE11549F-F54E-49DD-A428-F5DF6774ADE7}" srcOrd="0" destOrd="0" parTransId="{5CBB1CCC-C58E-414C-9A5F-677A49FBC092}" sibTransId="{53BF20B8-9864-452A-A21D-716BD99A9700}"/>
    <dgm:cxn modelId="{546BC8BA-AFD4-4EBE-AABF-31AA45251B3C}" type="presOf" srcId="{6F97CB16-CF4A-4A2C-80AC-2EF5D63210C2}" destId="{F204A6A0-D030-4C00-BD12-05A18DA0EFEC}" srcOrd="0" destOrd="0" presId="urn:microsoft.com/office/officeart/2005/8/layout/vList2"/>
    <dgm:cxn modelId="{3F3BFCFE-DF39-47CB-87F9-C32AFDA7385F}" type="presOf" srcId="{8B29D868-E561-4BFC-BA31-0F611FA1042F}" destId="{9F200CA9-AFBC-422B-991F-30D3BC9AAE17}" srcOrd="0" destOrd="0" presId="urn:microsoft.com/office/officeart/2005/8/layout/vList2"/>
    <dgm:cxn modelId="{53C00093-2AD8-4C09-9EA5-2C0112C83623}" type="presOf" srcId="{8DBE6396-4E36-4A0A-B2F6-C0F68DB20770}" destId="{A72197DA-C3B8-48EC-88AF-226ADC3DBEF2}" srcOrd="0" destOrd="1" presId="urn:microsoft.com/office/officeart/2005/8/layout/vList2"/>
    <dgm:cxn modelId="{32C21E0F-51A6-49C6-B79B-3AA0A459B6A4}" srcId="{8B29D868-E561-4BFC-BA31-0F611FA1042F}" destId="{8FB5306A-EB54-4196-B809-27DC60F0E96E}" srcOrd="2" destOrd="0" parTransId="{62731D07-FF22-43B7-9A10-AB2936BDD90B}" sibTransId="{36E20686-F46E-4821-BC4A-2C6C0666FC59}"/>
    <dgm:cxn modelId="{7930A6E5-80B0-4C84-A4D1-8DE7EC246BB1}" srcId="{6F97CB16-CF4A-4A2C-80AC-2EF5D63210C2}" destId="{B6556B11-EE8E-4BC3-B1B3-7E0431FABEE6}" srcOrd="2" destOrd="0" parTransId="{A2F212BF-0A19-4605-95FB-D41A3BE73766}" sibTransId="{325590BC-3AD9-42F8-B84B-A14A72BA2C96}"/>
    <dgm:cxn modelId="{6D1E855D-3F6F-4631-A754-97604188C4D1}" type="presOf" srcId="{70B67A8B-B936-4411-AC52-A2C66773BA13}" destId="{CE352C2E-E6DB-4D18-8642-1E5984B11E53}" srcOrd="0" destOrd="0" presId="urn:microsoft.com/office/officeart/2005/8/layout/vList2"/>
    <dgm:cxn modelId="{5B437126-A240-4F38-980E-298E6B3C917C}" srcId="{6F97CB16-CF4A-4A2C-80AC-2EF5D63210C2}" destId="{8DBE6396-4E36-4A0A-B2F6-C0F68DB20770}" srcOrd="1" destOrd="0" parTransId="{24060CB2-DD0E-4EC2-81F1-73889B166233}" sibTransId="{2D7E723A-A44E-40E3-9E81-4749196E238E}"/>
    <dgm:cxn modelId="{E4CCBE6F-CEE9-41C5-9301-C69125C32BD6}" srcId="{70B67A8B-B936-4411-AC52-A2C66773BA13}" destId="{6F97CB16-CF4A-4A2C-80AC-2EF5D63210C2}" srcOrd="1" destOrd="0" parTransId="{2EFC250E-91D0-4567-BBDC-749804A7ED5B}" sibTransId="{0F773DAA-ADC5-4215-BF3B-D82D43F0E480}"/>
    <dgm:cxn modelId="{83D44919-EC17-4CD4-82AA-A4801057011F}" srcId="{70B67A8B-B936-4411-AC52-A2C66773BA13}" destId="{D9FC1D70-BBDA-45BB-9C71-FDBBFD3364E0}" srcOrd="2" destOrd="0" parTransId="{3C7E1E57-52DD-4D7D-B490-A126976F9BB4}" sibTransId="{6A356FD8-9D5B-4F13-99D5-3C8CFFBD696C}"/>
    <dgm:cxn modelId="{DB4F6A1A-298F-4D4E-8924-6150A4DB5922}" type="presOf" srcId="{B6556B11-EE8E-4BC3-B1B3-7E0431FABEE6}" destId="{A72197DA-C3B8-48EC-88AF-226ADC3DBEF2}" srcOrd="0" destOrd="2" presId="urn:microsoft.com/office/officeart/2005/8/layout/vList2"/>
    <dgm:cxn modelId="{E15DC7E1-CA79-436C-9B1B-941AA638D933}" type="presOf" srcId="{48FB4B65-D292-4E1C-B3EA-990337EE09B6}" destId="{81142C81-DF03-415F-B095-E758329F6081}" srcOrd="0" destOrd="0" presId="urn:microsoft.com/office/officeart/2005/8/layout/vList2"/>
    <dgm:cxn modelId="{C4C0529F-D23D-41BA-ACD5-035C44EBE91D}" type="presOf" srcId="{D9FC1D70-BBDA-45BB-9C71-FDBBFD3364E0}" destId="{6D34F5A7-A134-407C-9B0B-EC3C82EC142E}" srcOrd="0" destOrd="0" presId="urn:microsoft.com/office/officeart/2005/8/layout/vList2"/>
    <dgm:cxn modelId="{12511DFA-42B2-4446-93E3-2B119D59625F}" srcId="{8B29D868-E561-4BFC-BA31-0F611FA1042F}" destId="{5155A49A-BD3D-4E0B-B1CC-A959E33F8288}" srcOrd="1" destOrd="0" parTransId="{8AEFC9C3-6512-4DA5-89FE-F4564CF90102}" sibTransId="{E784BD16-E960-4F7F-AFFA-88A1B4E27D28}"/>
    <dgm:cxn modelId="{A153218D-CD68-4B6E-97F8-C3D96E42C45F}" type="presOf" srcId="{8FB5306A-EB54-4196-B809-27DC60F0E96E}" destId="{BE95AE0B-6DDE-4A90-BEC5-74A4B436F305}" srcOrd="0" destOrd="2" presId="urn:microsoft.com/office/officeart/2005/8/layout/vList2"/>
    <dgm:cxn modelId="{B596D091-E4C2-4860-8500-6DDA4B513810}" type="presOf" srcId="{5155A49A-BD3D-4E0B-B1CC-A959E33F8288}" destId="{BE95AE0B-6DDE-4A90-BEC5-74A4B436F305}" srcOrd="0" destOrd="1" presId="urn:microsoft.com/office/officeart/2005/8/layout/vList2"/>
    <dgm:cxn modelId="{4CAB01EF-53F2-49BC-82F7-A39A9F4DB725}" srcId="{D9FC1D70-BBDA-45BB-9C71-FDBBFD3364E0}" destId="{48FB4B65-D292-4E1C-B3EA-990337EE09B6}" srcOrd="0" destOrd="0" parTransId="{C626E092-6BA1-41AB-BBB3-25D0A96B02D0}" sibTransId="{9FD04E29-1FF1-42B9-ABE5-6E5DC3819430}"/>
    <dgm:cxn modelId="{B2FE86D4-759A-43F2-8E2B-A60511A002B8}" type="presOf" srcId="{35BC0E6E-1190-4EE2-9A25-9B2592626F2A}" destId="{BE95AE0B-6DDE-4A90-BEC5-74A4B436F305}" srcOrd="0" destOrd="0" presId="urn:microsoft.com/office/officeart/2005/8/layout/vList2"/>
    <dgm:cxn modelId="{4D4B2FB9-B01C-4B39-8ECC-488839254DC5}" srcId="{70B67A8B-B936-4411-AC52-A2C66773BA13}" destId="{8B29D868-E561-4BFC-BA31-0F611FA1042F}" srcOrd="0" destOrd="0" parTransId="{EBEEC56F-D3B0-40AF-B465-2BBE71764284}" sibTransId="{82E8F232-C138-4731-8F7E-E243BD727EBC}"/>
    <dgm:cxn modelId="{47CA8AF2-0690-4035-A728-1CC764611AA1}" type="presOf" srcId="{DE11549F-F54E-49DD-A428-F5DF6774ADE7}" destId="{A72197DA-C3B8-48EC-88AF-226ADC3DBEF2}" srcOrd="0" destOrd="0" presId="urn:microsoft.com/office/officeart/2005/8/layout/vList2"/>
    <dgm:cxn modelId="{105BF241-9C92-408A-985F-0080E3214CAC}" type="presParOf" srcId="{CE352C2E-E6DB-4D18-8642-1E5984B11E53}" destId="{9F200CA9-AFBC-422B-991F-30D3BC9AAE17}" srcOrd="0" destOrd="0" presId="urn:microsoft.com/office/officeart/2005/8/layout/vList2"/>
    <dgm:cxn modelId="{82E1A59C-C13C-4E75-B042-214FC29432FA}" type="presParOf" srcId="{CE352C2E-E6DB-4D18-8642-1E5984B11E53}" destId="{BE95AE0B-6DDE-4A90-BEC5-74A4B436F305}" srcOrd="1" destOrd="0" presId="urn:microsoft.com/office/officeart/2005/8/layout/vList2"/>
    <dgm:cxn modelId="{A6D6B82A-67A9-4085-BB1B-56BCDBBE4CD5}" type="presParOf" srcId="{CE352C2E-E6DB-4D18-8642-1E5984B11E53}" destId="{F204A6A0-D030-4C00-BD12-05A18DA0EFEC}" srcOrd="2" destOrd="0" presId="urn:microsoft.com/office/officeart/2005/8/layout/vList2"/>
    <dgm:cxn modelId="{1C802F19-4FE8-4945-B034-B465C5799B89}" type="presParOf" srcId="{CE352C2E-E6DB-4D18-8642-1E5984B11E53}" destId="{A72197DA-C3B8-48EC-88AF-226ADC3DBEF2}" srcOrd="3" destOrd="0" presId="urn:microsoft.com/office/officeart/2005/8/layout/vList2"/>
    <dgm:cxn modelId="{B80C3095-4B51-400A-9616-CC9566AF0D85}" type="presParOf" srcId="{CE352C2E-E6DB-4D18-8642-1E5984B11E53}" destId="{6D34F5A7-A134-407C-9B0B-EC3C82EC142E}" srcOrd="4" destOrd="0" presId="urn:microsoft.com/office/officeart/2005/8/layout/vList2"/>
    <dgm:cxn modelId="{39BF0CEF-77F3-4AF9-A9B1-B093A21F6382}" type="presParOf" srcId="{CE352C2E-E6DB-4D18-8642-1E5984B11E53}" destId="{81142C81-DF03-415F-B095-E758329F608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806B95-5431-435C-8CD2-D52156FB2AA3}" type="doc">
      <dgm:prSet loTypeId="urn:microsoft.com/office/officeart/2005/8/layout/vList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E8CAA6B-331D-491D-8719-889399F48D58}">
      <dgm:prSet phldrT="[文本]"/>
      <dgm:spPr/>
      <dgm:t>
        <a:bodyPr/>
        <a:lstStyle/>
        <a:p>
          <a:r>
            <a:rPr lang="zh-CN" altLang="en-US" smtClean="0"/>
            <a:t>基于策略的探测管理方法</a:t>
          </a:r>
          <a:endParaRPr lang="zh-CN" altLang="en-US"/>
        </a:p>
      </dgm:t>
    </dgm:pt>
    <dgm:pt modelId="{43AC1B81-8366-4B71-8BD8-FA6F255798A2}" type="parTrans" cxnId="{B31236BD-5068-44DD-B15C-B06F06E72354}">
      <dgm:prSet/>
      <dgm:spPr/>
      <dgm:t>
        <a:bodyPr/>
        <a:lstStyle/>
        <a:p>
          <a:endParaRPr lang="zh-CN" altLang="en-US"/>
        </a:p>
      </dgm:t>
    </dgm:pt>
    <dgm:pt modelId="{77FE2C30-0A1F-43D4-8389-791A9110C608}" type="sibTrans" cxnId="{B31236BD-5068-44DD-B15C-B06F06E72354}">
      <dgm:prSet/>
      <dgm:spPr/>
      <dgm:t>
        <a:bodyPr/>
        <a:lstStyle/>
        <a:p>
          <a:endParaRPr lang="zh-CN" altLang="en-US"/>
        </a:p>
      </dgm:t>
    </dgm:pt>
    <dgm:pt modelId="{386D318B-0BB5-432C-9B19-72463B850AF2}">
      <dgm:prSet phldrT="[文本]"/>
      <dgm:spPr/>
      <dgm:t>
        <a:bodyPr/>
        <a:lstStyle/>
        <a:p>
          <a:r>
            <a:rPr lang="zh-CN" altLang="en-US" smtClean="0"/>
            <a:t>集群化、云化</a:t>
          </a:r>
          <a:endParaRPr lang="zh-CN" altLang="en-US"/>
        </a:p>
      </dgm:t>
    </dgm:pt>
    <dgm:pt modelId="{5028A790-F772-4821-B3CC-02FFF9DC9E75}" type="parTrans" cxnId="{02968148-182F-443C-ADA0-A978EEE21ED3}">
      <dgm:prSet/>
      <dgm:spPr/>
      <dgm:t>
        <a:bodyPr/>
        <a:lstStyle/>
        <a:p>
          <a:endParaRPr lang="zh-CN" altLang="en-US"/>
        </a:p>
      </dgm:t>
    </dgm:pt>
    <dgm:pt modelId="{1EA0556E-679D-4BF2-980D-4243EF5CC6BA}" type="sibTrans" cxnId="{02968148-182F-443C-ADA0-A978EEE21ED3}">
      <dgm:prSet/>
      <dgm:spPr/>
      <dgm:t>
        <a:bodyPr/>
        <a:lstStyle/>
        <a:p>
          <a:endParaRPr lang="zh-CN" altLang="en-US"/>
        </a:p>
      </dgm:t>
    </dgm:pt>
    <dgm:pt modelId="{D7BC99BB-8BFE-42F8-853F-67B168927418}">
      <dgm:prSet phldrT="[文本]"/>
      <dgm:spPr/>
      <dgm:t>
        <a:bodyPr/>
        <a:lstStyle/>
        <a:p>
          <a:r>
            <a:rPr lang="zh-CN" altLang="en-US" smtClean="0"/>
            <a:t>通过定义策略管理探测行为、告警、健康度展示等</a:t>
          </a:r>
          <a:endParaRPr lang="zh-CN" altLang="en-US"/>
        </a:p>
      </dgm:t>
    </dgm:pt>
    <dgm:pt modelId="{6A9B4B9F-447B-4182-B6D9-E3743DA80AC3}" type="parTrans" cxnId="{FD3B36D7-2A89-40FD-B020-844D6CE83C3E}">
      <dgm:prSet/>
      <dgm:spPr/>
      <dgm:t>
        <a:bodyPr/>
        <a:lstStyle/>
        <a:p>
          <a:endParaRPr lang="zh-CN" altLang="en-US"/>
        </a:p>
      </dgm:t>
    </dgm:pt>
    <dgm:pt modelId="{0687A83F-EFEA-43D1-8249-CE50BEB30980}" type="sibTrans" cxnId="{FD3B36D7-2A89-40FD-B020-844D6CE83C3E}">
      <dgm:prSet/>
      <dgm:spPr/>
      <dgm:t>
        <a:bodyPr/>
        <a:lstStyle/>
        <a:p>
          <a:endParaRPr lang="zh-CN" altLang="en-US"/>
        </a:p>
      </dgm:t>
    </dgm:pt>
    <dgm:pt modelId="{ECD5354C-5647-4C60-B4F0-6604DDE2F419}">
      <dgm:prSet phldrT="[文本]"/>
      <dgm:spPr/>
      <dgm:t>
        <a:bodyPr/>
        <a:lstStyle/>
        <a:p>
          <a:r>
            <a:rPr lang="zh-CN" altLang="en-US" smtClean="0"/>
            <a:t>覆盖系统各层面、集群各节点的业务健康检查</a:t>
          </a:r>
          <a:endParaRPr lang="zh-CN" altLang="en-US"/>
        </a:p>
      </dgm:t>
    </dgm:pt>
    <dgm:pt modelId="{EDF7E3C2-0359-4322-ABD9-B65B9FBD9868}" type="parTrans" cxnId="{B3E560C0-AB5F-40DE-9594-8EBB28F9EBFB}">
      <dgm:prSet/>
      <dgm:spPr/>
      <dgm:t>
        <a:bodyPr/>
        <a:lstStyle/>
        <a:p>
          <a:endParaRPr lang="zh-CN" altLang="en-US"/>
        </a:p>
      </dgm:t>
    </dgm:pt>
    <dgm:pt modelId="{18F3E936-D633-42F1-BB6C-4BCE698F5244}" type="sibTrans" cxnId="{B3E560C0-AB5F-40DE-9594-8EBB28F9EBFB}">
      <dgm:prSet/>
      <dgm:spPr/>
      <dgm:t>
        <a:bodyPr/>
        <a:lstStyle/>
        <a:p>
          <a:endParaRPr lang="zh-CN" altLang="en-US"/>
        </a:p>
      </dgm:t>
    </dgm:pt>
    <dgm:pt modelId="{69A2B64F-7F30-4810-8D63-215A1B3F4370}">
      <dgm:prSet phldrT="[文本]"/>
      <dgm:spPr/>
      <dgm:t>
        <a:bodyPr/>
        <a:lstStyle/>
        <a:p>
          <a:r>
            <a:rPr lang="zh-CN" altLang="en-US" smtClean="0"/>
            <a:t>综合</a:t>
          </a:r>
          <a:r>
            <a:rPr lang="en-US" altLang="zh-CN" smtClean="0"/>
            <a:t>HTTP</a:t>
          </a:r>
          <a:r>
            <a:rPr lang="zh-CN" altLang="en-US" smtClean="0"/>
            <a:t>协议探测、</a:t>
          </a:r>
          <a:r>
            <a:rPr lang="en-US" altLang="zh-CN" smtClean="0"/>
            <a:t>Socket</a:t>
          </a:r>
          <a:r>
            <a:rPr lang="zh-CN" altLang="en-US" smtClean="0"/>
            <a:t>探测和仿真模拟</a:t>
          </a:r>
          <a:endParaRPr lang="zh-CN" altLang="en-US"/>
        </a:p>
      </dgm:t>
    </dgm:pt>
    <dgm:pt modelId="{0637C405-C364-47E2-85AD-3B3E5F403CAB}" type="parTrans" cxnId="{25FFE810-FB65-429C-BCB6-603C50FDD3CB}">
      <dgm:prSet/>
      <dgm:spPr/>
      <dgm:t>
        <a:bodyPr/>
        <a:lstStyle/>
        <a:p>
          <a:endParaRPr lang="zh-CN" altLang="en-US"/>
        </a:p>
      </dgm:t>
    </dgm:pt>
    <dgm:pt modelId="{B0AF3642-1497-43DA-A629-87742B8AD25F}" type="sibTrans" cxnId="{25FFE810-FB65-429C-BCB6-603C50FDD3CB}">
      <dgm:prSet/>
      <dgm:spPr/>
      <dgm:t>
        <a:bodyPr/>
        <a:lstStyle/>
        <a:p>
          <a:endParaRPr lang="zh-CN" altLang="en-US"/>
        </a:p>
      </dgm:t>
    </dgm:pt>
    <dgm:pt modelId="{36F33F4C-F7C7-4CB0-B364-089A62F8AC55}">
      <dgm:prSet phldrT="[文本]"/>
      <dgm:spPr/>
      <dgm:t>
        <a:bodyPr/>
        <a:lstStyle/>
        <a:p>
          <a:r>
            <a:rPr lang="zh-CN" altLang="en-US" smtClean="0"/>
            <a:t>无死角：覆盖系统各层面、集群各节点</a:t>
          </a:r>
          <a:endParaRPr lang="zh-CN" altLang="en-US"/>
        </a:p>
      </dgm:t>
    </dgm:pt>
    <dgm:pt modelId="{B0A77712-704A-4884-9960-FBF6820E17DE}" type="parTrans" cxnId="{DF5D5931-EBE7-41AE-BEAA-71EA6CFF4562}">
      <dgm:prSet/>
      <dgm:spPr/>
      <dgm:t>
        <a:bodyPr/>
        <a:lstStyle/>
        <a:p>
          <a:endParaRPr lang="zh-CN" altLang="en-US"/>
        </a:p>
      </dgm:t>
    </dgm:pt>
    <dgm:pt modelId="{FB1D08C3-F1C1-43D4-A08B-DCEB6C1B3275}" type="sibTrans" cxnId="{DF5D5931-EBE7-41AE-BEAA-71EA6CFF4562}">
      <dgm:prSet/>
      <dgm:spPr/>
      <dgm:t>
        <a:bodyPr/>
        <a:lstStyle/>
        <a:p>
          <a:endParaRPr lang="zh-CN" altLang="en-US"/>
        </a:p>
      </dgm:t>
    </dgm:pt>
    <dgm:pt modelId="{925935C2-EE9A-4A0A-8BE2-E948649C01BD}">
      <dgm:prSet phldrT="[文本]"/>
      <dgm:spPr/>
      <dgm:t>
        <a:bodyPr/>
        <a:lstStyle/>
        <a:p>
          <a:r>
            <a:rPr lang="zh-CN" altLang="en-US" smtClean="0"/>
            <a:t>智能化</a:t>
          </a:r>
          <a:endParaRPr lang="zh-CN" altLang="en-US"/>
        </a:p>
      </dgm:t>
    </dgm:pt>
    <dgm:pt modelId="{85C0D80A-9577-4B43-A1C2-6BD5E88B1400}" type="parTrans" cxnId="{0776CC5B-B1DE-4358-A50D-6FC2DAB81AFD}">
      <dgm:prSet/>
      <dgm:spPr/>
      <dgm:t>
        <a:bodyPr/>
        <a:lstStyle/>
        <a:p>
          <a:endParaRPr lang="zh-CN" altLang="en-US"/>
        </a:p>
      </dgm:t>
    </dgm:pt>
    <dgm:pt modelId="{F43B7F34-C988-4807-9E4D-4619CE6BE9E8}" type="sibTrans" cxnId="{0776CC5B-B1DE-4358-A50D-6FC2DAB81AFD}">
      <dgm:prSet/>
      <dgm:spPr/>
      <dgm:t>
        <a:bodyPr/>
        <a:lstStyle/>
        <a:p>
          <a:endParaRPr lang="zh-CN" altLang="en-US"/>
        </a:p>
      </dgm:t>
    </dgm:pt>
    <dgm:pt modelId="{9E437F56-AD91-4C58-9927-0FAA927E2750}">
      <dgm:prSet phldrT="[文本]"/>
      <dgm:spPr/>
      <dgm:t>
        <a:bodyPr/>
        <a:lstStyle/>
        <a:p>
          <a:r>
            <a:rPr lang="zh-CN" altLang="en-US" smtClean="0"/>
            <a:t>准确识别局部故障，快速定位故障点</a:t>
          </a:r>
          <a:endParaRPr lang="zh-CN" altLang="en-US"/>
        </a:p>
      </dgm:t>
    </dgm:pt>
    <dgm:pt modelId="{C775B93D-A88D-4AF5-989D-F7DB646DA0F3}" type="parTrans" cxnId="{94995133-4B7F-403D-ACF0-340E11357A78}">
      <dgm:prSet/>
      <dgm:spPr/>
      <dgm:t>
        <a:bodyPr/>
        <a:lstStyle/>
        <a:p>
          <a:endParaRPr lang="zh-CN" altLang="en-US"/>
        </a:p>
      </dgm:t>
    </dgm:pt>
    <dgm:pt modelId="{2FBF8A53-BEEC-44E0-85B9-8BB32CD8443D}" type="sibTrans" cxnId="{94995133-4B7F-403D-ACF0-340E11357A78}">
      <dgm:prSet/>
      <dgm:spPr/>
      <dgm:t>
        <a:bodyPr/>
        <a:lstStyle/>
        <a:p>
          <a:endParaRPr lang="zh-CN" altLang="en-US"/>
        </a:p>
      </dgm:t>
    </dgm:pt>
    <dgm:pt modelId="{C51FBB40-EB07-44C6-864F-2A1D14BF1BAE}">
      <dgm:prSet phldrT="[文本]"/>
      <dgm:spPr/>
      <dgm:t>
        <a:bodyPr/>
        <a:lstStyle/>
        <a:p>
          <a:r>
            <a:rPr lang="zh-CN" altLang="en-US" smtClean="0"/>
            <a:t>智能化坏点隔离</a:t>
          </a:r>
          <a:endParaRPr lang="zh-CN" altLang="en-US"/>
        </a:p>
      </dgm:t>
    </dgm:pt>
    <dgm:pt modelId="{76AF24F7-7A3C-4737-BCF8-0928D66BD18D}" type="parTrans" cxnId="{31144CAC-CF39-48C0-82F3-C1E568F50499}">
      <dgm:prSet/>
      <dgm:spPr/>
      <dgm:t>
        <a:bodyPr/>
        <a:lstStyle/>
        <a:p>
          <a:endParaRPr lang="zh-CN" altLang="en-US"/>
        </a:p>
      </dgm:t>
    </dgm:pt>
    <dgm:pt modelId="{84100E1B-DD45-4319-9104-E1AB140B3FC1}" type="sibTrans" cxnId="{31144CAC-CF39-48C0-82F3-C1E568F50499}">
      <dgm:prSet/>
      <dgm:spPr/>
      <dgm:t>
        <a:bodyPr/>
        <a:lstStyle/>
        <a:p>
          <a:endParaRPr lang="zh-CN" altLang="en-US"/>
        </a:p>
      </dgm:t>
    </dgm:pt>
    <dgm:pt modelId="{73CB8355-40E3-479A-8784-79001C35C37A}" type="pres">
      <dgm:prSet presAssocID="{6C806B95-5431-435C-8CD2-D52156FB2AA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ED7E4D-1ADC-4FF9-8943-44934DA97547}" type="pres">
      <dgm:prSet presAssocID="{0E8CAA6B-331D-491D-8719-889399F48D58}" presName="comp" presStyleCnt="0"/>
      <dgm:spPr/>
      <dgm:t>
        <a:bodyPr/>
        <a:lstStyle/>
        <a:p>
          <a:endParaRPr lang="zh-CN" altLang="en-US"/>
        </a:p>
      </dgm:t>
    </dgm:pt>
    <dgm:pt modelId="{51FF0A09-B890-4D83-B30A-02EDFDC717A4}" type="pres">
      <dgm:prSet presAssocID="{0E8CAA6B-331D-491D-8719-889399F48D58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4E154AA1-59C3-4BDB-AFC8-CE50FD21A386}" type="pres">
      <dgm:prSet presAssocID="{0E8CAA6B-331D-491D-8719-889399F48D58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D0EB643-79AE-4FBB-BE8E-0E12D22F4982}" type="pres">
      <dgm:prSet presAssocID="{0E8CAA6B-331D-491D-8719-889399F48D5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9863C7-6BF6-4B7A-8C5D-1F98113F8AB7}" type="pres">
      <dgm:prSet presAssocID="{77FE2C30-0A1F-43D4-8389-791A9110C608}" presName="spacer" presStyleCnt="0"/>
      <dgm:spPr/>
      <dgm:t>
        <a:bodyPr/>
        <a:lstStyle/>
        <a:p>
          <a:endParaRPr lang="zh-CN" altLang="en-US"/>
        </a:p>
      </dgm:t>
    </dgm:pt>
    <dgm:pt modelId="{47546E5D-97CC-48FE-A90D-C85ABF4731F5}" type="pres">
      <dgm:prSet presAssocID="{ECD5354C-5647-4C60-B4F0-6604DDE2F419}" presName="comp" presStyleCnt="0"/>
      <dgm:spPr/>
      <dgm:t>
        <a:bodyPr/>
        <a:lstStyle/>
        <a:p>
          <a:endParaRPr lang="zh-CN" altLang="en-US"/>
        </a:p>
      </dgm:t>
    </dgm:pt>
    <dgm:pt modelId="{1996D738-7E38-40D7-914F-4165842931F8}" type="pres">
      <dgm:prSet presAssocID="{ECD5354C-5647-4C60-B4F0-6604DDE2F419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A6AA3747-DDE3-4C00-959D-B3C0A43D7159}" type="pres">
      <dgm:prSet presAssocID="{ECD5354C-5647-4C60-B4F0-6604DDE2F419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55D7027-AD4C-4924-9CE5-75C5173E6BD9}" type="pres">
      <dgm:prSet presAssocID="{ECD5354C-5647-4C60-B4F0-6604DDE2F41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5DC162-310B-424A-ACA8-B464A17EB6E2}" type="pres">
      <dgm:prSet presAssocID="{18F3E936-D633-42F1-BB6C-4BCE698F5244}" presName="spacer" presStyleCnt="0"/>
      <dgm:spPr/>
      <dgm:t>
        <a:bodyPr/>
        <a:lstStyle/>
        <a:p>
          <a:endParaRPr lang="zh-CN" altLang="en-US"/>
        </a:p>
      </dgm:t>
    </dgm:pt>
    <dgm:pt modelId="{D93312BD-CF1F-4FE1-952D-5BD02BB73A06}" type="pres">
      <dgm:prSet presAssocID="{925935C2-EE9A-4A0A-8BE2-E948649C01BD}" presName="comp" presStyleCnt="0"/>
      <dgm:spPr/>
      <dgm:t>
        <a:bodyPr/>
        <a:lstStyle/>
        <a:p>
          <a:endParaRPr lang="zh-CN" altLang="en-US"/>
        </a:p>
      </dgm:t>
    </dgm:pt>
    <dgm:pt modelId="{60D1C56C-9085-476F-A725-436ECA9785A6}" type="pres">
      <dgm:prSet presAssocID="{925935C2-EE9A-4A0A-8BE2-E948649C01BD}" presName="box" presStyleLbl="node1" presStyleIdx="2" presStyleCnt="3"/>
      <dgm:spPr/>
      <dgm:t>
        <a:bodyPr/>
        <a:lstStyle/>
        <a:p>
          <a:endParaRPr lang="zh-CN" altLang="en-US"/>
        </a:p>
      </dgm:t>
    </dgm:pt>
    <dgm:pt modelId="{322C4A48-2298-4F1F-BBE9-62DEE2A61B09}" type="pres">
      <dgm:prSet presAssocID="{925935C2-EE9A-4A0A-8BE2-E948649C01BD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5D049B79-F457-423E-ADF9-672E6B8D54CE}" type="pres">
      <dgm:prSet presAssocID="{925935C2-EE9A-4A0A-8BE2-E948649C01B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43CA6B-F9F2-45BC-A950-B59F8881389F}" type="presOf" srcId="{36F33F4C-F7C7-4CB0-B364-089A62F8AC55}" destId="{1996D738-7E38-40D7-914F-4165842931F8}" srcOrd="0" destOrd="2" presId="urn:microsoft.com/office/officeart/2005/8/layout/vList4"/>
    <dgm:cxn modelId="{FD3B36D7-2A89-40FD-B020-844D6CE83C3E}" srcId="{0E8CAA6B-331D-491D-8719-889399F48D58}" destId="{D7BC99BB-8BFE-42F8-853F-67B168927418}" srcOrd="1" destOrd="0" parTransId="{6A9B4B9F-447B-4182-B6D9-E3743DA80AC3}" sibTransId="{0687A83F-EFEA-43D1-8249-CE50BEB30980}"/>
    <dgm:cxn modelId="{02968148-182F-443C-ADA0-A978EEE21ED3}" srcId="{0E8CAA6B-331D-491D-8719-889399F48D58}" destId="{386D318B-0BB5-432C-9B19-72463B850AF2}" srcOrd="0" destOrd="0" parTransId="{5028A790-F772-4821-B3CC-02FFF9DC9E75}" sibTransId="{1EA0556E-679D-4BF2-980D-4243EF5CC6BA}"/>
    <dgm:cxn modelId="{4E84AA87-2A66-47E0-B174-18AEEB88C0F9}" type="presOf" srcId="{ECD5354C-5647-4C60-B4F0-6604DDE2F419}" destId="{1996D738-7E38-40D7-914F-4165842931F8}" srcOrd="0" destOrd="0" presId="urn:microsoft.com/office/officeart/2005/8/layout/vList4"/>
    <dgm:cxn modelId="{F7D3E593-9983-428B-BF74-0D6E7CA3DD24}" type="presOf" srcId="{36F33F4C-F7C7-4CB0-B364-089A62F8AC55}" destId="{E55D7027-AD4C-4924-9CE5-75C5173E6BD9}" srcOrd="1" destOrd="2" presId="urn:microsoft.com/office/officeart/2005/8/layout/vList4"/>
    <dgm:cxn modelId="{6E0EC2FA-CABA-46B1-8A83-23B41BC89BD7}" type="presOf" srcId="{69A2B64F-7F30-4810-8D63-215A1B3F4370}" destId="{E55D7027-AD4C-4924-9CE5-75C5173E6BD9}" srcOrd="1" destOrd="1" presId="urn:microsoft.com/office/officeart/2005/8/layout/vList4"/>
    <dgm:cxn modelId="{9E2322DB-7F90-4881-924E-31967D49954C}" type="presOf" srcId="{6C806B95-5431-435C-8CD2-D52156FB2AA3}" destId="{73CB8355-40E3-479A-8784-79001C35C37A}" srcOrd="0" destOrd="0" presId="urn:microsoft.com/office/officeart/2005/8/layout/vList4"/>
    <dgm:cxn modelId="{31144CAC-CF39-48C0-82F3-C1E568F50499}" srcId="{925935C2-EE9A-4A0A-8BE2-E948649C01BD}" destId="{C51FBB40-EB07-44C6-864F-2A1D14BF1BAE}" srcOrd="1" destOrd="0" parTransId="{76AF24F7-7A3C-4737-BCF8-0928D66BD18D}" sibTransId="{84100E1B-DD45-4319-9104-E1AB140B3FC1}"/>
    <dgm:cxn modelId="{A9EBEEFB-DD66-4F49-87BC-603372142F7A}" type="presOf" srcId="{C51FBB40-EB07-44C6-864F-2A1D14BF1BAE}" destId="{5D049B79-F457-423E-ADF9-672E6B8D54CE}" srcOrd="1" destOrd="2" presId="urn:microsoft.com/office/officeart/2005/8/layout/vList4"/>
    <dgm:cxn modelId="{94995133-4B7F-403D-ACF0-340E11357A78}" srcId="{925935C2-EE9A-4A0A-8BE2-E948649C01BD}" destId="{9E437F56-AD91-4C58-9927-0FAA927E2750}" srcOrd="0" destOrd="0" parTransId="{C775B93D-A88D-4AF5-989D-F7DB646DA0F3}" sibTransId="{2FBF8A53-BEEC-44E0-85B9-8BB32CD8443D}"/>
    <dgm:cxn modelId="{ABD301F8-0C9F-43FD-9143-00AB10B77ED2}" type="presOf" srcId="{D7BC99BB-8BFE-42F8-853F-67B168927418}" destId="{0D0EB643-79AE-4FBB-BE8E-0E12D22F4982}" srcOrd="1" destOrd="2" presId="urn:microsoft.com/office/officeart/2005/8/layout/vList4"/>
    <dgm:cxn modelId="{B3E560C0-AB5F-40DE-9594-8EBB28F9EBFB}" srcId="{6C806B95-5431-435C-8CD2-D52156FB2AA3}" destId="{ECD5354C-5647-4C60-B4F0-6604DDE2F419}" srcOrd="1" destOrd="0" parTransId="{EDF7E3C2-0359-4322-ABD9-B65B9FBD9868}" sibTransId="{18F3E936-D633-42F1-BB6C-4BCE698F5244}"/>
    <dgm:cxn modelId="{6E73009C-C53B-4127-8722-6EDD6FB8C266}" type="presOf" srcId="{C51FBB40-EB07-44C6-864F-2A1D14BF1BAE}" destId="{60D1C56C-9085-476F-A725-436ECA9785A6}" srcOrd="0" destOrd="2" presId="urn:microsoft.com/office/officeart/2005/8/layout/vList4"/>
    <dgm:cxn modelId="{3BADC5E6-7460-4B38-9832-6FCC24180EEC}" type="presOf" srcId="{69A2B64F-7F30-4810-8D63-215A1B3F4370}" destId="{1996D738-7E38-40D7-914F-4165842931F8}" srcOrd="0" destOrd="1" presId="urn:microsoft.com/office/officeart/2005/8/layout/vList4"/>
    <dgm:cxn modelId="{40F02E35-DC18-42D9-8804-EA0575ED28D6}" type="presOf" srcId="{925935C2-EE9A-4A0A-8BE2-E948649C01BD}" destId="{5D049B79-F457-423E-ADF9-672E6B8D54CE}" srcOrd="1" destOrd="0" presId="urn:microsoft.com/office/officeart/2005/8/layout/vList4"/>
    <dgm:cxn modelId="{C028C9C7-0779-4D33-A8B7-3980C755451D}" type="presOf" srcId="{ECD5354C-5647-4C60-B4F0-6604DDE2F419}" destId="{E55D7027-AD4C-4924-9CE5-75C5173E6BD9}" srcOrd="1" destOrd="0" presId="urn:microsoft.com/office/officeart/2005/8/layout/vList4"/>
    <dgm:cxn modelId="{B603DD54-E3B1-4800-A852-43E3F4C3E597}" type="presOf" srcId="{386D318B-0BB5-432C-9B19-72463B850AF2}" destId="{0D0EB643-79AE-4FBB-BE8E-0E12D22F4982}" srcOrd="1" destOrd="1" presId="urn:microsoft.com/office/officeart/2005/8/layout/vList4"/>
    <dgm:cxn modelId="{E1F01E70-C5E4-426A-91A8-550313BE9E9E}" type="presOf" srcId="{0E8CAA6B-331D-491D-8719-889399F48D58}" destId="{51FF0A09-B890-4D83-B30A-02EDFDC717A4}" srcOrd="0" destOrd="0" presId="urn:microsoft.com/office/officeart/2005/8/layout/vList4"/>
    <dgm:cxn modelId="{002C57A9-283D-4BDC-B18E-0641731D9412}" type="presOf" srcId="{D7BC99BB-8BFE-42F8-853F-67B168927418}" destId="{51FF0A09-B890-4D83-B30A-02EDFDC717A4}" srcOrd="0" destOrd="2" presId="urn:microsoft.com/office/officeart/2005/8/layout/vList4"/>
    <dgm:cxn modelId="{25FFE810-FB65-429C-BCB6-603C50FDD3CB}" srcId="{ECD5354C-5647-4C60-B4F0-6604DDE2F419}" destId="{69A2B64F-7F30-4810-8D63-215A1B3F4370}" srcOrd="0" destOrd="0" parTransId="{0637C405-C364-47E2-85AD-3B3E5F403CAB}" sibTransId="{B0AF3642-1497-43DA-A629-87742B8AD25F}"/>
    <dgm:cxn modelId="{F36B8578-5D56-47F8-BC46-A82898CE40A5}" type="presOf" srcId="{9E437F56-AD91-4C58-9927-0FAA927E2750}" destId="{60D1C56C-9085-476F-A725-436ECA9785A6}" srcOrd="0" destOrd="1" presId="urn:microsoft.com/office/officeart/2005/8/layout/vList4"/>
    <dgm:cxn modelId="{A5F69D6B-E294-4038-831B-755BD661F96D}" type="presOf" srcId="{386D318B-0BB5-432C-9B19-72463B850AF2}" destId="{51FF0A09-B890-4D83-B30A-02EDFDC717A4}" srcOrd="0" destOrd="1" presId="urn:microsoft.com/office/officeart/2005/8/layout/vList4"/>
    <dgm:cxn modelId="{B31236BD-5068-44DD-B15C-B06F06E72354}" srcId="{6C806B95-5431-435C-8CD2-D52156FB2AA3}" destId="{0E8CAA6B-331D-491D-8719-889399F48D58}" srcOrd="0" destOrd="0" parTransId="{43AC1B81-8366-4B71-8BD8-FA6F255798A2}" sibTransId="{77FE2C30-0A1F-43D4-8389-791A9110C608}"/>
    <dgm:cxn modelId="{B9C200A3-9E50-4616-BCD3-D7903CE417E4}" type="presOf" srcId="{0E8CAA6B-331D-491D-8719-889399F48D58}" destId="{0D0EB643-79AE-4FBB-BE8E-0E12D22F4982}" srcOrd="1" destOrd="0" presId="urn:microsoft.com/office/officeart/2005/8/layout/vList4"/>
    <dgm:cxn modelId="{DF5D5931-EBE7-41AE-BEAA-71EA6CFF4562}" srcId="{ECD5354C-5647-4C60-B4F0-6604DDE2F419}" destId="{36F33F4C-F7C7-4CB0-B364-089A62F8AC55}" srcOrd="1" destOrd="0" parTransId="{B0A77712-704A-4884-9960-FBF6820E17DE}" sibTransId="{FB1D08C3-F1C1-43D4-A08B-DCEB6C1B3275}"/>
    <dgm:cxn modelId="{0776CC5B-B1DE-4358-A50D-6FC2DAB81AFD}" srcId="{6C806B95-5431-435C-8CD2-D52156FB2AA3}" destId="{925935C2-EE9A-4A0A-8BE2-E948649C01BD}" srcOrd="2" destOrd="0" parTransId="{85C0D80A-9577-4B43-A1C2-6BD5E88B1400}" sibTransId="{F43B7F34-C988-4807-9E4D-4619CE6BE9E8}"/>
    <dgm:cxn modelId="{BB26DD54-C841-4DFC-96E3-6146F8FCD167}" type="presOf" srcId="{9E437F56-AD91-4C58-9927-0FAA927E2750}" destId="{5D049B79-F457-423E-ADF9-672E6B8D54CE}" srcOrd="1" destOrd="1" presId="urn:microsoft.com/office/officeart/2005/8/layout/vList4"/>
    <dgm:cxn modelId="{FF5B1F48-1F9F-43C0-AF34-23B0D6566831}" type="presOf" srcId="{925935C2-EE9A-4A0A-8BE2-E948649C01BD}" destId="{60D1C56C-9085-476F-A725-436ECA9785A6}" srcOrd="0" destOrd="0" presId="urn:microsoft.com/office/officeart/2005/8/layout/vList4"/>
    <dgm:cxn modelId="{0F731D73-8807-4766-BA78-66F81FAEAADC}" type="presParOf" srcId="{73CB8355-40E3-479A-8784-79001C35C37A}" destId="{3EED7E4D-1ADC-4FF9-8943-44934DA97547}" srcOrd="0" destOrd="0" presId="urn:microsoft.com/office/officeart/2005/8/layout/vList4"/>
    <dgm:cxn modelId="{C088928D-C187-4422-830A-06BE4B9702B3}" type="presParOf" srcId="{3EED7E4D-1ADC-4FF9-8943-44934DA97547}" destId="{51FF0A09-B890-4D83-B30A-02EDFDC717A4}" srcOrd="0" destOrd="0" presId="urn:microsoft.com/office/officeart/2005/8/layout/vList4"/>
    <dgm:cxn modelId="{A8889533-1401-44E7-80D7-854D49E17F11}" type="presParOf" srcId="{3EED7E4D-1ADC-4FF9-8943-44934DA97547}" destId="{4E154AA1-59C3-4BDB-AFC8-CE50FD21A386}" srcOrd="1" destOrd="0" presId="urn:microsoft.com/office/officeart/2005/8/layout/vList4"/>
    <dgm:cxn modelId="{801FFB4F-611E-4F17-AC17-93DD87C72FCF}" type="presParOf" srcId="{3EED7E4D-1ADC-4FF9-8943-44934DA97547}" destId="{0D0EB643-79AE-4FBB-BE8E-0E12D22F4982}" srcOrd="2" destOrd="0" presId="urn:microsoft.com/office/officeart/2005/8/layout/vList4"/>
    <dgm:cxn modelId="{0DCBC5BD-0F97-4E1D-95A3-12A32ACD4B3E}" type="presParOf" srcId="{73CB8355-40E3-479A-8784-79001C35C37A}" destId="{109863C7-6BF6-4B7A-8C5D-1F98113F8AB7}" srcOrd="1" destOrd="0" presId="urn:microsoft.com/office/officeart/2005/8/layout/vList4"/>
    <dgm:cxn modelId="{433A660A-168F-491F-8B80-04A6352A38E4}" type="presParOf" srcId="{73CB8355-40E3-479A-8784-79001C35C37A}" destId="{47546E5D-97CC-48FE-A90D-C85ABF4731F5}" srcOrd="2" destOrd="0" presId="urn:microsoft.com/office/officeart/2005/8/layout/vList4"/>
    <dgm:cxn modelId="{2CD004C0-617A-4E44-9CD3-99FFBCF3F42F}" type="presParOf" srcId="{47546E5D-97CC-48FE-A90D-C85ABF4731F5}" destId="{1996D738-7E38-40D7-914F-4165842931F8}" srcOrd="0" destOrd="0" presId="urn:microsoft.com/office/officeart/2005/8/layout/vList4"/>
    <dgm:cxn modelId="{F397A01C-DA96-450B-9621-287CCB87A1DF}" type="presParOf" srcId="{47546E5D-97CC-48FE-A90D-C85ABF4731F5}" destId="{A6AA3747-DDE3-4C00-959D-B3C0A43D7159}" srcOrd="1" destOrd="0" presId="urn:microsoft.com/office/officeart/2005/8/layout/vList4"/>
    <dgm:cxn modelId="{4E951DAA-394C-4BE2-83DA-65A621F56BEF}" type="presParOf" srcId="{47546E5D-97CC-48FE-A90D-C85ABF4731F5}" destId="{E55D7027-AD4C-4924-9CE5-75C5173E6BD9}" srcOrd="2" destOrd="0" presId="urn:microsoft.com/office/officeart/2005/8/layout/vList4"/>
    <dgm:cxn modelId="{73688A0D-F85C-4E68-B62F-8F46F341C575}" type="presParOf" srcId="{73CB8355-40E3-479A-8784-79001C35C37A}" destId="{305DC162-310B-424A-ACA8-B464A17EB6E2}" srcOrd="3" destOrd="0" presId="urn:microsoft.com/office/officeart/2005/8/layout/vList4"/>
    <dgm:cxn modelId="{09CFB675-D3ED-4922-924E-0E8B8BBC7BC6}" type="presParOf" srcId="{73CB8355-40E3-479A-8784-79001C35C37A}" destId="{D93312BD-CF1F-4FE1-952D-5BD02BB73A06}" srcOrd="4" destOrd="0" presId="urn:microsoft.com/office/officeart/2005/8/layout/vList4"/>
    <dgm:cxn modelId="{E256EED4-D802-4F83-805D-35E23233AD7D}" type="presParOf" srcId="{D93312BD-CF1F-4FE1-952D-5BD02BB73A06}" destId="{60D1C56C-9085-476F-A725-436ECA9785A6}" srcOrd="0" destOrd="0" presId="urn:microsoft.com/office/officeart/2005/8/layout/vList4"/>
    <dgm:cxn modelId="{7E6D0989-CA80-4FAE-89DD-F6195CB28CFC}" type="presParOf" srcId="{D93312BD-CF1F-4FE1-952D-5BD02BB73A06}" destId="{322C4A48-2298-4F1F-BBE9-62DEE2A61B09}" srcOrd="1" destOrd="0" presId="urn:microsoft.com/office/officeart/2005/8/layout/vList4"/>
    <dgm:cxn modelId="{43C86A87-8192-4F08-8CA5-2C2A32730455}" type="presParOf" srcId="{D93312BD-CF1F-4FE1-952D-5BD02BB73A06}" destId="{5D049B79-F457-423E-ADF9-672E6B8D54C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B67A8B-B936-4411-AC52-A2C66773BA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B29D868-E561-4BFC-BA31-0F611FA1042F}">
      <dgm:prSet phldrT="[文本]"/>
      <dgm:spPr/>
      <dgm:t>
        <a:bodyPr/>
        <a:lstStyle/>
        <a:p>
          <a:r>
            <a:rPr lang="zh-CN" altLang="en-US" smtClean="0"/>
            <a:t>研发目的：</a:t>
          </a:r>
          <a:endParaRPr lang="zh-CN" altLang="en-US"/>
        </a:p>
      </dgm:t>
    </dgm:pt>
    <dgm:pt modelId="{EBEEC56F-D3B0-40AF-B465-2BBE71764284}" type="parTrans" cxnId="{4D4B2FB9-B01C-4B39-8ECC-488839254DC5}">
      <dgm:prSet/>
      <dgm:spPr/>
      <dgm:t>
        <a:bodyPr/>
        <a:lstStyle/>
        <a:p>
          <a:endParaRPr lang="zh-CN" altLang="en-US"/>
        </a:p>
      </dgm:t>
    </dgm:pt>
    <dgm:pt modelId="{82E8F232-C138-4731-8F7E-E243BD727EBC}" type="sibTrans" cxnId="{4D4B2FB9-B01C-4B39-8ECC-488839254DC5}">
      <dgm:prSet/>
      <dgm:spPr/>
      <dgm:t>
        <a:bodyPr/>
        <a:lstStyle/>
        <a:p>
          <a:endParaRPr lang="zh-CN" altLang="en-US"/>
        </a:p>
      </dgm:t>
    </dgm:pt>
    <dgm:pt modelId="{35BC0E6E-1190-4EE2-9A25-9B2592626F2A}">
      <dgm:prSet phldrT="[文本]"/>
      <dgm:spPr/>
      <dgm:t>
        <a:bodyPr/>
        <a:lstStyle/>
        <a:p>
          <a:r>
            <a:rPr lang="zh-CN" altLang="en-US" smtClean="0"/>
            <a:t>无法实时了解一线真实用户感知</a:t>
          </a:r>
          <a:endParaRPr lang="zh-CN" altLang="en-US"/>
        </a:p>
      </dgm:t>
    </dgm:pt>
    <dgm:pt modelId="{0E6FBE7A-802A-4FF1-8931-006972BE2EB1}" type="parTrans" cxnId="{07D4982F-B1F7-4FAD-9D4A-B5D0FBF73D99}">
      <dgm:prSet/>
      <dgm:spPr/>
      <dgm:t>
        <a:bodyPr/>
        <a:lstStyle/>
        <a:p>
          <a:endParaRPr lang="zh-CN" altLang="en-US"/>
        </a:p>
      </dgm:t>
    </dgm:pt>
    <dgm:pt modelId="{D713097C-45C7-4914-9877-001AE3699EB7}" type="sibTrans" cxnId="{07D4982F-B1F7-4FAD-9D4A-B5D0FBF73D99}">
      <dgm:prSet/>
      <dgm:spPr/>
      <dgm:t>
        <a:bodyPr/>
        <a:lstStyle/>
        <a:p>
          <a:endParaRPr lang="zh-CN" altLang="en-US"/>
        </a:p>
      </dgm:t>
    </dgm:pt>
    <dgm:pt modelId="{6F97CB16-CF4A-4A2C-80AC-2EF5D63210C2}">
      <dgm:prSet phldrT="[文本]"/>
      <dgm:spPr/>
      <dgm:t>
        <a:bodyPr/>
        <a:lstStyle/>
        <a:p>
          <a:r>
            <a:rPr lang="zh-CN" altLang="en-US" smtClean="0"/>
            <a:t>实现方式：</a:t>
          </a:r>
          <a:endParaRPr lang="zh-CN" altLang="en-US"/>
        </a:p>
      </dgm:t>
    </dgm:pt>
    <dgm:pt modelId="{2EFC250E-91D0-4567-BBDC-749804A7ED5B}" type="parTrans" cxnId="{E4CCBE6F-CEE9-41C5-9301-C69125C32BD6}">
      <dgm:prSet/>
      <dgm:spPr/>
      <dgm:t>
        <a:bodyPr/>
        <a:lstStyle/>
        <a:p>
          <a:endParaRPr lang="zh-CN" altLang="en-US"/>
        </a:p>
      </dgm:t>
    </dgm:pt>
    <dgm:pt modelId="{0F773DAA-ADC5-4215-BF3B-D82D43F0E480}" type="sibTrans" cxnId="{E4CCBE6F-CEE9-41C5-9301-C69125C32BD6}">
      <dgm:prSet/>
      <dgm:spPr/>
      <dgm:t>
        <a:bodyPr/>
        <a:lstStyle/>
        <a:p>
          <a:endParaRPr lang="zh-CN" altLang="en-US"/>
        </a:p>
      </dgm:t>
    </dgm:pt>
    <dgm:pt modelId="{DE11549F-F54E-49DD-A428-F5DF6774ADE7}">
      <dgm:prSet phldrT="[文本]"/>
      <dgm:spPr/>
      <dgm:t>
        <a:bodyPr/>
        <a:lstStyle/>
        <a:p>
          <a:r>
            <a:rPr lang="en-US" altLang="zh-CN" smtClean="0"/>
            <a:t>pywinauto</a:t>
          </a:r>
          <a:r>
            <a:rPr lang="zh-CN" altLang="en-US" smtClean="0"/>
            <a:t>实现对</a:t>
          </a:r>
          <a:r>
            <a:rPr lang="en-US" altLang="zh-CN" smtClean="0"/>
            <a:t>remote</a:t>
          </a:r>
          <a:r>
            <a:rPr lang="zh-CN" altLang="en-US" smtClean="0"/>
            <a:t>窗体的自动布局</a:t>
          </a:r>
          <a:endParaRPr lang="zh-CN" altLang="en-US"/>
        </a:p>
      </dgm:t>
    </dgm:pt>
    <dgm:pt modelId="{5CBB1CCC-C58E-414C-9A5F-677A49FBC092}" type="parTrans" cxnId="{CA5D3379-D050-4A92-9128-4623BF1D65F1}">
      <dgm:prSet/>
      <dgm:spPr/>
      <dgm:t>
        <a:bodyPr/>
        <a:lstStyle/>
        <a:p>
          <a:endParaRPr lang="zh-CN" altLang="en-US"/>
        </a:p>
      </dgm:t>
    </dgm:pt>
    <dgm:pt modelId="{53BF20B8-9864-452A-A21D-716BD99A9700}" type="sibTrans" cxnId="{CA5D3379-D050-4A92-9128-4623BF1D65F1}">
      <dgm:prSet/>
      <dgm:spPr/>
      <dgm:t>
        <a:bodyPr/>
        <a:lstStyle/>
        <a:p>
          <a:endParaRPr lang="zh-CN" altLang="en-US"/>
        </a:p>
      </dgm:t>
    </dgm:pt>
    <dgm:pt modelId="{5155A49A-BD3D-4E0B-B1CC-A959E33F8288}">
      <dgm:prSet phldrT="[文本]"/>
      <dgm:spPr/>
      <dgm:t>
        <a:bodyPr/>
        <a:lstStyle/>
        <a:p>
          <a:r>
            <a:rPr lang="zh-CN" altLang="en-US" smtClean="0"/>
            <a:t>故障时一线信息传递滞后，同时沟通成本增加</a:t>
          </a:r>
          <a:endParaRPr lang="zh-CN" altLang="en-US"/>
        </a:p>
      </dgm:t>
    </dgm:pt>
    <dgm:pt modelId="{8AEFC9C3-6512-4DA5-89FE-F4564CF90102}" type="parTrans" cxnId="{12511DFA-42B2-4446-93E3-2B119D59625F}">
      <dgm:prSet/>
      <dgm:spPr/>
      <dgm:t>
        <a:bodyPr/>
        <a:lstStyle/>
        <a:p>
          <a:endParaRPr lang="zh-CN" altLang="en-US"/>
        </a:p>
      </dgm:t>
    </dgm:pt>
    <dgm:pt modelId="{E784BD16-E960-4F7F-AFFA-88A1B4E27D28}" type="sibTrans" cxnId="{12511DFA-42B2-4446-93E3-2B119D59625F}">
      <dgm:prSet/>
      <dgm:spPr/>
      <dgm:t>
        <a:bodyPr/>
        <a:lstStyle/>
        <a:p>
          <a:endParaRPr lang="zh-CN" altLang="en-US"/>
        </a:p>
      </dgm:t>
    </dgm:pt>
    <dgm:pt modelId="{D9FC1D70-BBDA-45BB-9C71-FDBBFD3364E0}">
      <dgm:prSet phldrT="[文本]"/>
      <dgm:spPr/>
      <dgm:t>
        <a:bodyPr/>
        <a:lstStyle/>
        <a:p>
          <a:r>
            <a:rPr lang="zh-CN" altLang="en-US" smtClean="0"/>
            <a:t>实现效果：</a:t>
          </a:r>
          <a:endParaRPr lang="zh-CN" altLang="en-US"/>
        </a:p>
      </dgm:t>
    </dgm:pt>
    <dgm:pt modelId="{3C7E1E57-52DD-4D7D-B490-A126976F9BB4}" type="parTrans" cxnId="{83D44919-EC17-4CD4-82AA-A4801057011F}">
      <dgm:prSet/>
      <dgm:spPr/>
      <dgm:t>
        <a:bodyPr/>
        <a:lstStyle/>
        <a:p>
          <a:endParaRPr lang="zh-CN" altLang="en-US"/>
        </a:p>
      </dgm:t>
    </dgm:pt>
    <dgm:pt modelId="{6A356FD8-9D5B-4F13-99D5-3C8CFFBD696C}" type="sibTrans" cxnId="{83D44919-EC17-4CD4-82AA-A4801057011F}">
      <dgm:prSet/>
      <dgm:spPr/>
      <dgm:t>
        <a:bodyPr/>
        <a:lstStyle/>
        <a:p>
          <a:endParaRPr lang="zh-CN" altLang="en-US"/>
        </a:p>
      </dgm:t>
    </dgm:pt>
    <dgm:pt modelId="{48FB4B65-D292-4E1C-B3EA-990337EE09B6}">
      <dgm:prSet phldrT="[文本]"/>
      <dgm:spPr/>
      <dgm:t>
        <a:bodyPr/>
        <a:lstStyle/>
        <a:p>
          <a:r>
            <a:rPr lang="zh-CN" altLang="en-US" smtClean="0"/>
            <a:t>实现对</a:t>
          </a:r>
          <a:r>
            <a:rPr lang="en-US" altLang="zh-CN" smtClean="0"/>
            <a:t>17</a:t>
          </a:r>
          <a:r>
            <a:rPr lang="zh-CN" altLang="en-US" smtClean="0"/>
            <a:t>地市旗舰厅的业务办理情况的实施展现</a:t>
          </a:r>
          <a:endParaRPr lang="zh-CN" altLang="en-US"/>
        </a:p>
      </dgm:t>
    </dgm:pt>
    <dgm:pt modelId="{C626E092-6BA1-41AB-BBB3-25D0A96B02D0}" type="parTrans" cxnId="{4CAB01EF-53F2-49BC-82F7-A39A9F4DB725}">
      <dgm:prSet/>
      <dgm:spPr/>
      <dgm:t>
        <a:bodyPr/>
        <a:lstStyle/>
        <a:p>
          <a:endParaRPr lang="zh-CN" altLang="en-US"/>
        </a:p>
      </dgm:t>
    </dgm:pt>
    <dgm:pt modelId="{9FD04E29-1FF1-42B9-ABE5-6E5DC3819430}" type="sibTrans" cxnId="{4CAB01EF-53F2-49BC-82F7-A39A9F4DB725}">
      <dgm:prSet/>
      <dgm:spPr/>
      <dgm:t>
        <a:bodyPr/>
        <a:lstStyle/>
        <a:p>
          <a:endParaRPr lang="zh-CN" altLang="en-US"/>
        </a:p>
      </dgm:t>
    </dgm:pt>
    <dgm:pt modelId="{D3CEBFA9-8C8E-493A-AF61-2052BB4E33B3}">
      <dgm:prSet phldrT="[文本]"/>
      <dgm:spPr/>
      <dgm:t>
        <a:bodyPr/>
        <a:lstStyle/>
        <a:p>
          <a:r>
            <a:rPr lang="zh-CN" altLang="en-US" smtClean="0"/>
            <a:t>使用</a:t>
          </a:r>
          <a:r>
            <a:rPr lang="en-US" altLang="zh-CN" smtClean="0"/>
            <a:t>Remote</a:t>
          </a:r>
          <a:r>
            <a:rPr lang="zh-CN" altLang="en-US" smtClean="0"/>
            <a:t>远程监控软件</a:t>
          </a:r>
          <a:endParaRPr lang="zh-CN" altLang="en-US"/>
        </a:p>
      </dgm:t>
    </dgm:pt>
    <dgm:pt modelId="{7AA16943-3374-4DD7-BAAE-803617724CDD}" type="parTrans" cxnId="{A0A82FD3-8AF6-4666-8E2D-8560CA6F3BBF}">
      <dgm:prSet/>
      <dgm:spPr/>
      <dgm:t>
        <a:bodyPr/>
        <a:lstStyle/>
        <a:p>
          <a:endParaRPr lang="zh-CN" altLang="en-US"/>
        </a:p>
      </dgm:t>
    </dgm:pt>
    <dgm:pt modelId="{231A8FC9-9663-49BF-BEA4-EAEF525944D8}" type="sibTrans" cxnId="{A0A82FD3-8AF6-4666-8E2D-8560CA6F3BBF}">
      <dgm:prSet/>
      <dgm:spPr/>
      <dgm:t>
        <a:bodyPr/>
        <a:lstStyle/>
        <a:p>
          <a:endParaRPr lang="zh-CN" altLang="en-US"/>
        </a:p>
      </dgm:t>
    </dgm:pt>
    <dgm:pt modelId="{CE352C2E-E6DB-4D18-8642-1E5984B11E53}" type="pres">
      <dgm:prSet presAssocID="{70B67A8B-B936-4411-AC52-A2C66773BA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200CA9-AFBC-422B-991F-30D3BC9AAE17}" type="pres">
      <dgm:prSet presAssocID="{8B29D868-E561-4BFC-BA31-0F611FA1042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95AE0B-6DDE-4A90-BEC5-74A4B436F305}" type="pres">
      <dgm:prSet presAssocID="{8B29D868-E561-4BFC-BA31-0F611FA1042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04A6A0-D030-4C00-BD12-05A18DA0EFEC}" type="pres">
      <dgm:prSet presAssocID="{6F97CB16-CF4A-4A2C-80AC-2EF5D63210C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2197DA-C3B8-48EC-88AF-226ADC3DBEF2}" type="pres">
      <dgm:prSet presAssocID="{6F97CB16-CF4A-4A2C-80AC-2EF5D63210C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34F5A7-A134-407C-9B0B-EC3C82EC142E}" type="pres">
      <dgm:prSet presAssocID="{D9FC1D70-BBDA-45BB-9C71-FDBBFD3364E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142C81-DF03-415F-B095-E758329F6081}" type="pres">
      <dgm:prSet presAssocID="{D9FC1D70-BBDA-45BB-9C71-FDBBFD3364E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D4982F-B1F7-4FAD-9D4A-B5D0FBF73D99}" srcId="{8B29D868-E561-4BFC-BA31-0F611FA1042F}" destId="{35BC0E6E-1190-4EE2-9A25-9B2592626F2A}" srcOrd="0" destOrd="0" parTransId="{0E6FBE7A-802A-4FF1-8931-006972BE2EB1}" sibTransId="{D713097C-45C7-4914-9877-001AE3699EB7}"/>
    <dgm:cxn modelId="{972D6573-2988-4AE8-B79D-50B148489E83}" type="presOf" srcId="{6F97CB16-CF4A-4A2C-80AC-2EF5D63210C2}" destId="{F204A6A0-D030-4C00-BD12-05A18DA0EFEC}" srcOrd="0" destOrd="0" presId="urn:microsoft.com/office/officeart/2005/8/layout/vList2"/>
    <dgm:cxn modelId="{E4CCBE6F-CEE9-41C5-9301-C69125C32BD6}" srcId="{70B67A8B-B936-4411-AC52-A2C66773BA13}" destId="{6F97CB16-CF4A-4A2C-80AC-2EF5D63210C2}" srcOrd="1" destOrd="0" parTransId="{2EFC250E-91D0-4567-BBDC-749804A7ED5B}" sibTransId="{0F773DAA-ADC5-4215-BF3B-D82D43F0E480}"/>
    <dgm:cxn modelId="{3A13F148-AAF1-4E57-AA9F-584827F7CD8F}" type="presOf" srcId="{70B67A8B-B936-4411-AC52-A2C66773BA13}" destId="{CE352C2E-E6DB-4D18-8642-1E5984B11E53}" srcOrd="0" destOrd="0" presId="urn:microsoft.com/office/officeart/2005/8/layout/vList2"/>
    <dgm:cxn modelId="{5A456649-7090-4EED-968F-C8D31CD746F4}" type="presOf" srcId="{D3CEBFA9-8C8E-493A-AF61-2052BB4E33B3}" destId="{A72197DA-C3B8-48EC-88AF-226ADC3DBEF2}" srcOrd="0" destOrd="1" presId="urn:microsoft.com/office/officeart/2005/8/layout/vList2"/>
    <dgm:cxn modelId="{95887F3D-0010-4086-8339-AAB486084571}" type="presOf" srcId="{DE11549F-F54E-49DD-A428-F5DF6774ADE7}" destId="{A72197DA-C3B8-48EC-88AF-226ADC3DBEF2}" srcOrd="0" destOrd="0" presId="urn:microsoft.com/office/officeart/2005/8/layout/vList2"/>
    <dgm:cxn modelId="{83D44919-EC17-4CD4-82AA-A4801057011F}" srcId="{70B67A8B-B936-4411-AC52-A2C66773BA13}" destId="{D9FC1D70-BBDA-45BB-9C71-FDBBFD3364E0}" srcOrd="2" destOrd="0" parTransId="{3C7E1E57-52DD-4D7D-B490-A126976F9BB4}" sibTransId="{6A356FD8-9D5B-4F13-99D5-3C8CFFBD696C}"/>
    <dgm:cxn modelId="{65E42F7E-3B7E-4D2E-91D0-7C57265F21B9}" type="presOf" srcId="{5155A49A-BD3D-4E0B-B1CC-A959E33F8288}" destId="{BE95AE0B-6DDE-4A90-BEC5-74A4B436F305}" srcOrd="0" destOrd="1" presId="urn:microsoft.com/office/officeart/2005/8/layout/vList2"/>
    <dgm:cxn modelId="{CA5D3379-D050-4A92-9128-4623BF1D65F1}" srcId="{6F97CB16-CF4A-4A2C-80AC-2EF5D63210C2}" destId="{DE11549F-F54E-49DD-A428-F5DF6774ADE7}" srcOrd="0" destOrd="0" parTransId="{5CBB1CCC-C58E-414C-9A5F-677A49FBC092}" sibTransId="{53BF20B8-9864-452A-A21D-716BD99A9700}"/>
    <dgm:cxn modelId="{12511DFA-42B2-4446-93E3-2B119D59625F}" srcId="{8B29D868-E561-4BFC-BA31-0F611FA1042F}" destId="{5155A49A-BD3D-4E0B-B1CC-A959E33F8288}" srcOrd="1" destOrd="0" parTransId="{8AEFC9C3-6512-4DA5-89FE-F4564CF90102}" sibTransId="{E784BD16-E960-4F7F-AFFA-88A1B4E27D28}"/>
    <dgm:cxn modelId="{785F1413-83D1-4424-AB20-A1C168AF37D0}" type="presOf" srcId="{D9FC1D70-BBDA-45BB-9C71-FDBBFD3364E0}" destId="{6D34F5A7-A134-407C-9B0B-EC3C82EC142E}" srcOrd="0" destOrd="0" presId="urn:microsoft.com/office/officeart/2005/8/layout/vList2"/>
    <dgm:cxn modelId="{F85A9E97-65FD-4D80-8AE2-8D5DEA6F61A2}" type="presOf" srcId="{8B29D868-E561-4BFC-BA31-0F611FA1042F}" destId="{9F200CA9-AFBC-422B-991F-30D3BC9AAE17}" srcOrd="0" destOrd="0" presId="urn:microsoft.com/office/officeart/2005/8/layout/vList2"/>
    <dgm:cxn modelId="{C946B67F-E82C-4462-98F6-62A00C7BC4E1}" type="presOf" srcId="{35BC0E6E-1190-4EE2-9A25-9B2592626F2A}" destId="{BE95AE0B-6DDE-4A90-BEC5-74A4B436F305}" srcOrd="0" destOrd="0" presId="urn:microsoft.com/office/officeart/2005/8/layout/vList2"/>
    <dgm:cxn modelId="{4CAB01EF-53F2-49BC-82F7-A39A9F4DB725}" srcId="{D9FC1D70-BBDA-45BB-9C71-FDBBFD3364E0}" destId="{48FB4B65-D292-4E1C-B3EA-990337EE09B6}" srcOrd="0" destOrd="0" parTransId="{C626E092-6BA1-41AB-BBB3-25D0A96B02D0}" sibTransId="{9FD04E29-1FF1-42B9-ABE5-6E5DC3819430}"/>
    <dgm:cxn modelId="{A0A82FD3-8AF6-4666-8E2D-8560CA6F3BBF}" srcId="{6F97CB16-CF4A-4A2C-80AC-2EF5D63210C2}" destId="{D3CEBFA9-8C8E-493A-AF61-2052BB4E33B3}" srcOrd="1" destOrd="0" parTransId="{7AA16943-3374-4DD7-BAAE-803617724CDD}" sibTransId="{231A8FC9-9663-49BF-BEA4-EAEF525944D8}"/>
    <dgm:cxn modelId="{494F46E9-9079-42EF-8E8B-D9E14AD43FA8}" type="presOf" srcId="{48FB4B65-D292-4E1C-B3EA-990337EE09B6}" destId="{81142C81-DF03-415F-B095-E758329F6081}" srcOrd="0" destOrd="0" presId="urn:microsoft.com/office/officeart/2005/8/layout/vList2"/>
    <dgm:cxn modelId="{4D4B2FB9-B01C-4B39-8ECC-488839254DC5}" srcId="{70B67A8B-B936-4411-AC52-A2C66773BA13}" destId="{8B29D868-E561-4BFC-BA31-0F611FA1042F}" srcOrd="0" destOrd="0" parTransId="{EBEEC56F-D3B0-40AF-B465-2BBE71764284}" sibTransId="{82E8F232-C138-4731-8F7E-E243BD727EBC}"/>
    <dgm:cxn modelId="{93F59B5C-5702-4B39-9443-2A4758FB58E5}" type="presParOf" srcId="{CE352C2E-E6DB-4D18-8642-1E5984B11E53}" destId="{9F200CA9-AFBC-422B-991F-30D3BC9AAE17}" srcOrd="0" destOrd="0" presId="urn:microsoft.com/office/officeart/2005/8/layout/vList2"/>
    <dgm:cxn modelId="{22F84996-520D-43BD-BA65-380FF126E77D}" type="presParOf" srcId="{CE352C2E-E6DB-4D18-8642-1E5984B11E53}" destId="{BE95AE0B-6DDE-4A90-BEC5-74A4B436F305}" srcOrd="1" destOrd="0" presId="urn:microsoft.com/office/officeart/2005/8/layout/vList2"/>
    <dgm:cxn modelId="{3F4FBE8F-0536-4447-BCB3-DDCD47D170BD}" type="presParOf" srcId="{CE352C2E-E6DB-4D18-8642-1E5984B11E53}" destId="{F204A6A0-D030-4C00-BD12-05A18DA0EFEC}" srcOrd="2" destOrd="0" presId="urn:microsoft.com/office/officeart/2005/8/layout/vList2"/>
    <dgm:cxn modelId="{97360AAA-CF0B-4507-9210-4F31BB2515B4}" type="presParOf" srcId="{CE352C2E-E6DB-4D18-8642-1E5984B11E53}" destId="{A72197DA-C3B8-48EC-88AF-226ADC3DBEF2}" srcOrd="3" destOrd="0" presId="urn:microsoft.com/office/officeart/2005/8/layout/vList2"/>
    <dgm:cxn modelId="{B1BC143A-726D-4F30-90A0-844CE44BD7F1}" type="presParOf" srcId="{CE352C2E-E6DB-4D18-8642-1E5984B11E53}" destId="{6D34F5A7-A134-407C-9B0B-EC3C82EC142E}" srcOrd="4" destOrd="0" presId="urn:microsoft.com/office/officeart/2005/8/layout/vList2"/>
    <dgm:cxn modelId="{853439FE-3C3C-4659-9488-780D6049B428}" type="presParOf" srcId="{CE352C2E-E6DB-4D18-8642-1E5984B11E53}" destId="{81142C81-DF03-415F-B095-E758329F608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35E78C-D91E-44EE-9EBF-09E995FAEBEE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D177398A-D3E5-4582-9151-D1AE1FF3B06A}">
      <dgm:prSet phldrT="[文本]" custT="1"/>
      <dgm:spPr/>
      <dgm:t>
        <a:bodyPr/>
        <a:lstStyle/>
        <a:p>
          <a:r>
            <a:rPr lang="zh-CN" altLang="en-US" sz="2000" smtClean="0"/>
            <a:t>指标收集</a:t>
          </a:r>
          <a:endParaRPr lang="zh-CN" altLang="en-US" sz="2000"/>
        </a:p>
      </dgm:t>
    </dgm:pt>
    <dgm:pt modelId="{5CFF2C9D-21B4-42AC-8252-B08D206E01AB}" type="parTrans" cxnId="{6B79F450-6BB8-4E45-AD8D-42FA08EB2D44}">
      <dgm:prSet/>
      <dgm:spPr/>
      <dgm:t>
        <a:bodyPr/>
        <a:lstStyle/>
        <a:p>
          <a:endParaRPr lang="zh-CN" altLang="en-US" sz="1400"/>
        </a:p>
      </dgm:t>
    </dgm:pt>
    <dgm:pt modelId="{03F4A7C1-9C71-4584-90E9-2E106E99AA83}" type="sibTrans" cxnId="{6B79F450-6BB8-4E45-AD8D-42FA08EB2D44}">
      <dgm:prSet custT="1"/>
      <dgm:spPr/>
      <dgm:t>
        <a:bodyPr/>
        <a:lstStyle/>
        <a:p>
          <a:endParaRPr lang="zh-CN" altLang="en-US" sz="1400"/>
        </a:p>
      </dgm:t>
    </dgm:pt>
    <dgm:pt modelId="{318A8319-BD15-4E85-A5EE-3CEC004D5256}">
      <dgm:prSet phldrT="[文本]" custT="1"/>
      <dgm:spPr/>
      <dgm:t>
        <a:bodyPr/>
        <a:lstStyle/>
        <a:p>
          <a:r>
            <a:rPr lang="zh-CN" altLang="en-US" sz="2000" smtClean="0"/>
            <a:t>数据分析</a:t>
          </a:r>
          <a:endParaRPr lang="zh-CN" altLang="en-US" sz="2000"/>
        </a:p>
      </dgm:t>
    </dgm:pt>
    <dgm:pt modelId="{644E68AF-8D89-41AE-ABB1-2ABB876DFAEC}" type="parTrans" cxnId="{19189703-0A76-4F9F-ABDC-87E7452ED187}">
      <dgm:prSet/>
      <dgm:spPr/>
      <dgm:t>
        <a:bodyPr/>
        <a:lstStyle/>
        <a:p>
          <a:endParaRPr lang="zh-CN" altLang="en-US" sz="1400"/>
        </a:p>
      </dgm:t>
    </dgm:pt>
    <dgm:pt modelId="{35656445-0925-43A4-8690-DDD981067B9C}" type="sibTrans" cxnId="{19189703-0A76-4F9F-ABDC-87E7452ED187}">
      <dgm:prSet custT="1"/>
      <dgm:spPr/>
      <dgm:t>
        <a:bodyPr/>
        <a:lstStyle/>
        <a:p>
          <a:endParaRPr lang="zh-CN" altLang="en-US" sz="1400"/>
        </a:p>
      </dgm:t>
    </dgm:pt>
    <dgm:pt modelId="{653A4F40-7D49-41AC-BBE8-6C458C39A65B}">
      <dgm:prSet phldrT="[文本]" custT="1"/>
      <dgm:spPr/>
      <dgm:t>
        <a:bodyPr/>
        <a:lstStyle/>
        <a:p>
          <a:r>
            <a:rPr lang="zh-CN" altLang="en-US" sz="2000" smtClean="0"/>
            <a:t>告警展现</a:t>
          </a:r>
          <a:endParaRPr lang="zh-CN" altLang="en-US" sz="2000"/>
        </a:p>
      </dgm:t>
    </dgm:pt>
    <dgm:pt modelId="{4730B034-ED39-45FC-AB56-493B5BDA6899}" type="parTrans" cxnId="{9D76EE81-3489-4209-AC19-2CA23029BE62}">
      <dgm:prSet/>
      <dgm:spPr/>
      <dgm:t>
        <a:bodyPr/>
        <a:lstStyle/>
        <a:p>
          <a:endParaRPr lang="zh-CN" altLang="en-US" sz="1400"/>
        </a:p>
      </dgm:t>
    </dgm:pt>
    <dgm:pt modelId="{292EDC24-540E-47AA-8248-0CD4766A2E22}" type="sibTrans" cxnId="{9D76EE81-3489-4209-AC19-2CA23029BE62}">
      <dgm:prSet/>
      <dgm:spPr/>
      <dgm:t>
        <a:bodyPr/>
        <a:lstStyle/>
        <a:p>
          <a:endParaRPr lang="zh-CN" altLang="en-US" sz="1400"/>
        </a:p>
      </dgm:t>
    </dgm:pt>
    <dgm:pt modelId="{BFB3B5C4-EE79-4B03-BCCC-5A473AF28C8A}" type="pres">
      <dgm:prSet presAssocID="{0935E78C-D91E-44EE-9EBF-09E995FAEBEE}" presName="Name0" presStyleCnt="0">
        <dgm:presLayoutVars>
          <dgm:dir/>
          <dgm:resizeHandles val="exact"/>
        </dgm:presLayoutVars>
      </dgm:prSet>
      <dgm:spPr/>
    </dgm:pt>
    <dgm:pt modelId="{FFB9C34B-836B-458A-A050-958D2B779C59}" type="pres">
      <dgm:prSet presAssocID="{D177398A-D3E5-4582-9151-D1AE1FF3B06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C73B19-7F7E-40F5-8B3D-EADC330A68C7}" type="pres">
      <dgm:prSet presAssocID="{03F4A7C1-9C71-4584-90E9-2E106E99AA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B5849AF-4148-4E43-BCFE-3635178388C7}" type="pres">
      <dgm:prSet presAssocID="{03F4A7C1-9C71-4584-90E9-2E106E99AA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00BE3400-C897-4364-AB36-3AD83C5B7620}" type="pres">
      <dgm:prSet presAssocID="{318A8319-BD15-4E85-A5EE-3CEC004D52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717192-87F2-464D-8A1F-C6866E257071}" type="pres">
      <dgm:prSet presAssocID="{35656445-0925-43A4-8690-DDD981067B9C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0D68835-90A9-429C-82B9-FEE8926A8866}" type="pres">
      <dgm:prSet presAssocID="{35656445-0925-43A4-8690-DDD981067B9C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7961BF07-9C3A-4535-80C5-557C61D763BF}" type="pres">
      <dgm:prSet presAssocID="{653A4F40-7D49-41AC-BBE8-6C458C39A65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76EE81-3489-4209-AC19-2CA23029BE62}" srcId="{0935E78C-D91E-44EE-9EBF-09E995FAEBEE}" destId="{653A4F40-7D49-41AC-BBE8-6C458C39A65B}" srcOrd="2" destOrd="0" parTransId="{4730B034-ED39-45FC-AB56-493B5BDA6899}" sibTransId="{292EDC24-540E-47AA-8248-0CD4766A2E22}"/>
    <dgm:cxn modelId="{28C1B7B5-F7E9-4C3F-B863-142AB1BC6964}" type="presOf" srcId="{D177398A-D3E5-4582-9151-D1AE1FF3B06A}" destId="{FFB9C34B-836B-458A-A050-958D2B779C59}" srcOrd="0" destOrd="0" presId="urn:microsoft.com/office/officeart/2005/8/layout/process1"/>
    <dgm:cxn modelId="{6B79F450-6BB8-4E45-AD8D-42FA08EB2D44}" srcId="{0935E78C-D91E-44EE-9EBF-09E995FAEBEE}" destId="{D177398A-D3E5-4582-9151-D1AE1FF3B06A}" srcOrd="0" destOrd="0" parTransId="{5CFF2C9D-21B4-42AC-8252-B08D206E01AB}" sibTransId="{03F4A7C1-9C71-4584-90E9-2E106E99AA83}"/>
    <dgm:cxn modelId="{8D1F86EB-A945-42D0-929A-9D92F31E54D3}" type="presOf" srcId="{318A8319-BD15-4E85-A5EE-3CEC004D5256}" destId="{00BE3400-C897-4364-AB36-3AD83C5B7620}" srcOrd="0" destOrd="0" presId="urn:microsoft.com/office/officeart/2005/8/layout/process1"/>
    <dgm:cxn modelId="{89FE7FDD-FCC0-4275-A58B-9C6ECD839C6C}" type="presOf" srcId="{653A4F40-7D49-41AC-BBE8-6C458C39A65B}" destId="{7961BF07-9C3A-4535-80C5-557C61D763BF}" srcOrd="0" destOrd="0" presId="urn:microsoft.com/office/officeart/2005/8/layout/process1"/>
    <dgm:cxn modelId="{63E6F99D-E299-4F7F-B299-ECCF88028109}" type="presOf" srcId="{03F4A7C1-9C71-4584-90E9-2E106E99AA83}" destId="{FAC73B19-7F7E-40F5-8B3D-EADC330A68C7}" srcOrd="0" destOrd="0" presId="urn:microsoft.com/office/officeart/2005/8/layout/process1"/>
    <dgm:cxn modelId="{19189703-0A76-4F9F-ABDC-87E7452ED187}" srcId="{0935E78C-D91E-44EE-9EBF-09E995FAEBEE}" destId="{318A8319-BD15-4E85-A5EE-3CEC004D5256}" srcOrd="1" destOrd="0" parTransId="{644E68AF-8D89-41AE-ABB1-2ABB876DFAEC}" sibTransId="{35656445-0925-43A4-8690-DDD981067B9C}"/>
    <dgm:cxn modelId="{1FA108E9-38FB-4CF2-9B31-880A8D303474}" type="presOf" srcId="{35656445-0925-43A4-8690-DDD981067B9C}" destId="{76717192-87F2-464D-8A1F-C6866E257071}" srcOrd="0" destOrd="0" presId="urn:microsoft.com/office/officeart/2005/8/layout/process1"/>
    <dgm:cxn modelId="{4F4AF897-6FF3-4360-B81E-9F2AC4C9D5C4}" type="presOf" srcId="{35656445-0925-43A4-8690-DDD981067B9C}" destId="{E0D68835-90A9-429C-82B9-FEE8926A8866}" srcOrd="1" destOrd="0" presId="urn:microsoft.com/office/officeart/2005/8/layout/process1"/>
    <dgm:cxn modelId="{07D184C5-160A-49EC-A22A-5232239A62C2}" type="presOf" srcId="{03F4A7C1-9C71-4584-90E9-2E106E99AA83}" destId="{6B5849AF-4148-4E43-BCFE-3635178388C7}" srcOrd="1" destOrd="0" presId="urn:microsoft.com/office/officeart/2005/8/layout/process1"/>
    <dgm:cxn modelId="{5DC6AD26-0908-4A78-BF17-0B8FE3B0B1E3}" type="presOf" srcId="{0935E78C-D91E-44EE-9EBF-09E995FAEBEE}" destId="{BFB3B5C4-EE79-4B03-BCCC-5A473AF28C8A}" srcOrd="0" destOrd="0" presId="urn:microsoft.com/office/officeart/2005/8/layout/process1"/>
    <dgm:cxn modelId="{8D0AFCCF-46E3-4406-933C-B556758276C7}" type="presParOf" srcId="{BFB3B5C4-EE79-4B03-BCCC-5A473AF28C8A}" destId="{FFB9C34B-836B-458A-A050-958D2B779C59}" srcOrd="0" destOrd="0" presId="urn:microsoft.com/office/officeart/2005/8/layout/process1"/>
    <dgm:cxn modelId="{030B4368-A412-4322-A8F9-C2D0F548B8FE}" type="presParOf" srcId="{BFB3B5C4-EE79-4B03-BCCC-5A473AF28C8A}" destId="{FAC73B19-7F7E-40F5-8B3D-EADC330A68C7}" srcOrd="1" destOrd="0" presId="urn:microsoft.com/office/officeart/2005/8/layout/process1"/>
    <dgm:cxn modelId="{8D034883-5E59-4CB7-8266-1A77BC18EFF3}" type="presParOf" srcId="{FAC73B19-7F7E-40F5-8B3D-EADC330A68C7}" destId="{6B5849AF-4148-4E43-BCFE-3635178388C7}" srcOrd="0" destOrd="0" presId="urn:microsoft.com/office/officeart/2005/8/layout/process1"/>
    <dgm:cxn modelId="{70695EC5-9433-4A48-9A06-64E1853595EE}" type="presParOf" srcId="{BFB3B5C4-EE79-4B03-BCCC-5A473AF28C8A}" destId="{00BE3400-C897-4364-AB36-3AD83C5B7620}" srcOrd="2" destOrd="0" presId="urn:microsoft.com/office/officeart/2005/8/layout/process1"/>
    <dgm:cxn modelId="{19B80049-656F-4FC5-808E-9C9715797CDC}" type="presParOf" srcId="{BFB3B5C4-EE79-4B03-BCCC-5A473AF28C8A}" destId="{76717192-87F2-464D-8A1F-C6866E257071}" srcOrd="3" destOrd="0" presId="urn:microsoft.com/office/officeart/2005/8/layout/process1"/>
    <dgm:cxn modelId="{7DA33188-1EA4-4258-8C93-872A5F9A95E1}" type="presParOf" srcId="{76717192-87F2-464D-8A1F-C6866E257071}" destId="{E0D68835-90A9-429C-82B9-FEE8926A8866}" srcOrd="0" destOrd="0" presId="urn:microsoft.com/office/officeart/2005/8/layout/process1"/>
    <dgm:cxn modelId="{04008148-CEC2-4278-8935-FFD450202BAB}" type="presParOf" srcId="{BFB3B5C4-EE79-4B03-BCCC-5A473AF28C8A}" destId="{7961BF07-9C3A-4535-80C5-557C61D763B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35E78C-D91E-44EE-9EBF-09E995FAEBEE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D177398A-D3E5-4582-9151-D1AE1FF3B06A}">
      <dgm:prSet phldrT="[文本]" custT="1"/>
      <dgm:spPr/>
      <dgm:t>
        <a:bodyPr/>
        <a:lstStyle/>
        <a:p>
          <a:r>
            <a:rPr lang="en-US" altLang="zh-CN" sz="1600" smtClean="0"/>
            <a:t>UEM Agent</a:t>
          </a:r>
          <a:endParaRPr lang="zh-CN" altLang="en-US" sz="1600"/>
        </a:p>
      </dgm:t>
    </dgm:pt>
    <dgm:pt modelId="{5CFF2C9D-21B4-42AC-8252-B08D206E01AB}" type="parTrans" cxnId="{6B79F450-6BB8-4E45-AD8D-42FA08EB2D44}">
      <dgm:prSet/>
      <dgm:spPr/>
      <dgm:t>
        <a:bodyPr/>
        <a:lstStyle/>
        <a:p>
          <a:endParaRPr lang="zh-CN" altLang="en-US" sz="1400"/>
        </a:p>
      </dgm:t>
    </dgm:pt>
    <dgm:pt modelId="{03F4A7C1-9C71-4584-90E9-2E106E99AA83}" type="sibTrans" cxnId="{6B79F450-6BB8-4E45-AD8D-42FA08EB2D44}">
      <dgm:prSet custT="1"/>
      <dgm:spPr/>
      <dgm:t>
        <a:bodyPr/>
        <a:lstStyle/>
        <a:p>
          <a:endParaRPr lang="zh-CN" altLang="en-US" sz="1400"/>
        </a:p>
      </dgm:t>
    </dgm:pt>
    <dgm:pt modelId="{318A8319-BD15-4E85-A5EE-3CEC004D5256}">
      <dgm:prSet phldrT="[文本]" custT="1"/>
      <dgm:spPr/>
      <dgm:t>
        <a:bodyPr/>
        <a:lstStyle/>
        <a:p>
          <a:r>
            <a:rPr lang="en-US" altLang="zh-CN" sz="2000" smtClean="0"/>
            <a:t>ELK</a:t>
          </a:r>
          <a:endParaRPr lang="zh-CN" altLang="en-US" sz="2000"/>
        </a:p>
      </dgm:t>
    </dgm:pt>
    <dgm:pt modelId="{644E68AF-8D89-41AE-ABB1-2ABB876DFAEC}" type="parTrans" cxnId="{19189703-0A76-4F9F-ABDC-87E7452ED187}">
      <dgm:prSet/>
      <dgm:spPr/>
      <dgm:t>
        <a:bodyPr/>
        <a:lstStyle/>
        <a:p>
          <a:endParaRPr lang="zh-CN" altLang="en-US" sz="1400"/>
        </a:p>
      </dgm:t>
    </dgm:pt>
    <dgm:pt modelId="{35656445-0925-43A4-8690-DDD981067B9C}" type="sibTrans" cxnId="{19189703-0A76-4F9F-ABDC-87E7452ED187}">
      <dgm:prSet custT="1"/>
      <dgm:spPr/>
      <dgm:t>
        <a:bodyPr/>
        <a:lstStyle/>
        <a:p>
          <a:endParaRPr lang="zh-CN" altLang="en-US" sz="1400"/>
        </a:p>
      </dgm:t>
    </dgm:pt>
    <dgm:pt modelId="{BFB3B5C4-EE79-4B03-BCCC-5A473AF28C8A}" type="pres">
      <dgm:prSet presAssocID="{0935E78C-D91E-44EE-9EBF-09E995FAEBEE}" presName="Name0" presStyleCnt="0">
        <dgm:presLayoutVars>
          <dgm:dir/>
          <dgm:resizeHandles val="exact"/>
        </dgm:presLayoutVars>
      </dgm:prSet>
      <dgm:spPr/>
    </dgm:pt>
    <dgm:pt modelId="{FFB9C34B-836B-458A-A050-958D2B779C59}" type="pres">
      <dgm:prSet presAssocID="{D177398A-D3E5-4582-9151-D1AE1FF3B06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C73B19-7F7E-40F5-8B3D-EADC330A68C7}" type="pres">
      <dgm:prSet presAssocID="{03F4A7C1-9C71-4584-90E9-2E106E99AA83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6B5849AF-4148-4E43-BCFE-3635178388C7}" type="pres">
      <dgm:prSet presAssocID="{03F4A7C1-9C71-4584-90E9-2E106E99AA83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00BE3400-C897-4364-AB36-3AD83C5B7620}" type="pres">
      <dgm:prSet presAssocID="{318A8319-BD15-4E85-A5EE-3CEC004D5256}" presName="node" presStyleLbl="node1" presStyleIdx="1" presStyleCnt="2" custScaleX="2377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503285-6A9B-4158-9012-8DE615E8ED66}" type="presOf" srcId="{03F4A7C1-9C71-4584-90E9-2E106E99AA83}" destId="{6B5849AF-4148-4E43-BCFE-3635178388C7}" srcOrd="1" destOrd="0" presId="urn:microsoft.com/office/officeart/2005/8/layout/process1"/>
    <dgm:cxn modelId="{6B79F450-6BB8-4E45-AD8D-42FA08EB2D44}" srcId="{0935E78C-D91E-44EE-9EBF-09E995FAEBEE}" destId="{D177398A-D3E5-4582-9151-D1AE1FF3B06A}" srcOrd="0" destOrd="0" parTransId="{5CFF2C9D-21B4-42AC-8252-B08D206E01AB}" sibTransId="{03F4A7C1-9C71-4584-90E9-2E106E99AA83}"/>
    <dgm:cxn modelId="{68C67DDB-D472-4AF9-9550-AAE7B787E4A2}" type="presOf" srcId="{0935E78C-D91E-44EE-9EBF-09E995FAEBEE}" destId="{BFB3B5C4-EE79-4B03-BCCC-5A473AF28C8A}" srcOrd="0" destOrd="0" presId="urn:microsoft.com/office/officeart/2005/8/layout/process1"/>
    <dgm:cxn modelId="{871DE63B-1E32-46AA-8C5D-ED697663D694}" type="presOf" srcId="{D177398A-D3E5-4582-9151-D1AE1FF3B06A}" destId="{FFB9C34B-836B-458A-A050-958D2B779C59}" srcOrd="0" destOrd="0" presId="urn:microsoft.com/office/officeart/2005/8/layout/process1"/>
    <dgm:cxn modelId="{00E4D95B-CAE2-4AE9-8816-674530A1D820}" type="presOf" srcId="{03F4A7C1-9C71-4584-90E9-2E106E99AA83}" destId="{FAC73B19-7F7E-40F5-8B3D-EADC330A68C7}" srcOrd="0" destOrd="0" presId="urn:microsoft.com/office/officeart/2005/8/layout/process1"/>
    <dgm:cxn modelId="{19189703-0A76-4F9F-ABDC-87E7452ED187}" srcId="{0935E78C-D91E-44EE-9EBF-09E995FAEBEE}" destId="{318A8319-BD15-4E85-A5EE-3CEC004D5256}" srcOrd="1" destOrd="0" parTransId="{644E68AF-8D89-41AE-ABB1-2ABB876DFAEC}" sibTransId="{35656445-0925-43A4-8690-DDD981067B9C}"/>
    <dgm:cxn modelId="{DE2786AC-CC29-489B-B8F5-E6CC3C2822C3}" type="presOf" srcId="{318A8319-BD15-4E85-A5EE-3CEC004D5256}" destId="{00BE3400-C897-4364-AB36-3AD83C5B7620}" srcOrd="0" destOrd="0" presId="urn:microsoft.com/office/officeart/2005/8/layout/process1"/>
    <dgm:cxn modelId="{7F0FF8CB-6369-4499-A4AB-CF95B78B406B}" type="presParOf" srcId="{BFB3B5C4-EE79-4B03-BCCC-5A473AF28C8A}" destId="{FFB9C34B-836B-458A-A050-958D2B779C59}" srcOrd="0" destOrd="0" presId="urn:microsoft.com/office/officeart/2005/8/layout/process1"/>
    <dgm:cxn modelId="{1500AD33-E4D7-49F6-A04C-D10F7077204B}" type="presParOf" srcId="{BFB3B5C4-EE79-4B03-BCCC-5A473AF28C8A}" destId="{FAC73B19-7F7E-40F5-8B3D-EADC330A68C7}" srcOrd="1" destOrd="0" presId="urn:microsoft.com/office/officeart/2005/8/layout/process1"/>
    <dgm:cxn modelId="{D62F9819-3663-4C62-9949-410B76EAB579}" type="presParOf" srcId="{FAC73B19-7F7E-40F5-8B3D-EADC330A68C7}" destId="{6B5849AF-4148-4E43-BCFE-3635178388C7}" srcOrd="0" destOrd="0" presId="urn:microsoft.com/office/officeart/2005/8/layout/process1"/>
    <dgm:cxn modelId="{0888494F-11ED-4E49-9224-77F44048756B}" type="presParOf" srcId="{BFB3B5C4-EE79-4B03-BCCC-5A473AF28C8A}" destId="{00BE3400-C897-4364-AB36-3AD83C5B76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A1144C-1F8B-4B76-99CD-B58801F6E5CF}">
      <dsp:nvSpPr>
        <dsp:cNvPr id="0" name=""/>
        <dsp:cNvSpPr/>
      </dsp:nvSpPr>
      <dsp:spPr>
        <a:xfrm>
          <a:off x="0" y="113053"/>
          <a:ext cx="7632848" cy="81563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>
              <a:latin typeface="+mn-ea"/>
              <a:ea typeface="+mn-ea"/>
            </a:rPr>
            <a:t>相关政策要求</a:t>
          </a:r>
          <a:endParaRPr lang="zh-CN" altLang="en-US" sz="2600" kern="1200">
            <a:latin typeface="+mn-ea"/>
            <a:ea typeface="+mn-ea"/>
          </a:endParaRPr>
        </a:p>
      </dsp:txBody>
      <dsp:txXfrm>
        <a:off x="0" y="113053"/>
        <a:ext cx="7632848" cy="815636"/>
      </dsp:txXfrm>
    </dsp:sp>
    <dsp:sp modelId="{70857A3A-5BBE-4403-8E2A-DB4AD421C586}">
      <dsp:nvSpPr>
        <dsp:cNvPr id="0" name=""/>
        <dsp:cNvSpPr/>
      </dsp:nvSpPr>
      <dsp:spPr>
        <a:xfrm>
          <a:off x="0" y="928690"/>
          <a:ext cx="7632848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34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smtClean="0">
              <a:latin typeface="+mn-ea"/>
              <a:ea typeface="+mn-ea"/>
            </a:rPr>
            <a:t>国资委“稳增长”要求</a:t>
          </a:r>
          <a:endParaRPr lang="zh-CN" altLang="en-US" sz="2000" kern="120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smtClean="0">
              <a:latin typeface="+mn-ea"/>
              <a:ea typeface="+mn-ea"/>
            </a:rPr>
            <a:t>集团公司“厉行节约、降本增效”、“成本管理九大任务”</a:t>
          </a:r>
          <a:endParaRPr lang="zh-CN" altLang="en-US" sz="2000" kern="1200">
            <a:latin typeface="+mn-ea"/>
            <a:ea typeface="+mn-ea"/>
          </a:endParaRPr>
        </a:p>
      </dsp:txBody>
      <dsp:txXfrm>
        <a:off x="0" y="928690"/>
        <a:ext cx="7632848" cy="941850"/>
      </dsp:txXfrm>
    </dsp:sp>
    <dsp:sp modelId="{DE708EBA-3571-4232-895B-E5F8448A25A0}">
      <dsp:nvSpPr>
        <dsp:cNvPr id="0" name=""/>
        <dsp:cNvSpPr/>
      </dsp:nvSpPr>
      <dsp:spPr>
        <a:xfrm>
          <a:off x="0" y="1870540"/>
          <a:ext cx="7632848" cy="815636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>
              <a:latin typeface="+mn-ea"/>
              <a:ea typeface="+mn-ea"/>
            </a:rPr>
            <a:t>“降本增效”列入山东业支部</a:t>
          </a:r>
          <a:r>
            <a:rPr lang="en-US" altLang="zh-CN" sz="2600" kern="1200" smtClean="0">
              <a:latin typeface="+mn-ea"/>
              <a:ea typeface="+mn-ea"/>
            </a:rPr>
            <a:t>2018</a:t>
          </a:r>
          <a:r>
            <a:rPr lang="zh-CN" altLang="en-US" sz="2600" kern="1200" smtClean="0">
              <a:latin typeface="+mn-ea"/>
              <a:ea typeface="+mn-ea"/>
            </a:rPr>
            <a:t>重点工作计划</a:t>
          </a:r>
          <a:endParaRPr lang="zh-CN" altLang="en-US" sz="2600" kern="1200">
            <a:latin typeface="+mn-ea"/>
            <a:ea typeface="+mn-ea"/>
          </a:endParaRPr>
        </a:p>
      </dsp:txBody>
      <dsp:txXfrm>
        <a:off x="0" y="1870540"/>
        <a:ext cx="7632848" cy="815636"/>
      </dsp:txXfrm>
    </dsp:sp>
    <dsp:sp modelId="{C8B5C60C-E9E5-48B7-A522-8E2AE8763D7C}">
      <dsp:nvSpPr>
        <dsp:cNvPr id="0" name=""/>
        <dsp:cNvSpPr/>
      </dsp:nvSpPr>
      <dsp:spPr>
        <a:xfrm>
          <a:off x="0" y="2686176"/>
          <a:ext cx="7632848" cy="126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34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b="1" kern="1200" smtClean="0">
              <a:solidFill>
                <a:srgbClr val="FF0000"/>
              </a:solidFill>
              <a:latin typeface="+mn-ea"/>
              <a:ea typeface="+mn-ea"/>
            </a:rPr>
            <a:t>积极响应公司降本增效的要求，围绕客户体验，山东公司自主开发了多种自动化、可视化工具，进一步提升运维效率、改善一线客户体验</a:t>
          </a:r>
          <a:endParaRPr lang="zh-CN" altLang="en-US" sz="2000" b="1" kern="1200">
            <a:solidFill>
              <a:srgbClr val="FF0000"/>
            </a:solidFill>
            <a:latin typeface="+mn-ea"/>
            <a:ea typeface="+mn-ea"/>
          </a:endParaRPr>
        </a:p>
      </dsp:txBody>
      <dsp:txXfrm>
        <a:off x="0" y="2686176"/>
        <a:ext cx="7632848" cy="126477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7C869D-9040-4D27-98D3-68B920B7E8E4}">
      <dsp:nvSpPr>
        <dsp:cNvPr id="0" name=""/>
        <dsp:cNvSpPr/>
      </dsp:nvSpPr>
      <dsp:spPr>
        <a:xfrm>
          <a:off x="0" y="40202"/>
          <a:ext cx="9001000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UEM 1.0</a:t>
          </a:r>
          <a:endParaRPr lang="zh-CN" altLang="en-US" sz="2400" kern="1200"/>
        </a:p>
      </dsp:txBody>
      <dsp:txXfrm>
        <a:off x="0" y="40202"/>
        <a:ext cx="9001000" cy="575639"/>
      </dsp:txXfrm>
    </dsp:sp>
    <dsp:sp modelId="{08DB7C72-93A0-4F02-9B06-243112F9AAFC}">
      <dsp:nvSpPr>
        <dsp:cNvPr id="0" name=""/>
        <dsp:cNvSpPr/>
      </dsp:nvSpPr>
      <dsp:spPr>
        <a:xfrm>
          <a:off x="0" y="615841"/>
          <a:ext cx="9001000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8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900" kern="1200" smtClean="0"/>
            <a:t>APM</a:t>
          </a:r>
          <a:r>
            <a:rPr lang="zh-CN" altLang="en-US" sz="1900" kern="1200" smtClean="0"/>
            <a:t>注入原生</a:t>
          </a:r>
          <a:r>
            <a:rPr lang="en-US" altLang="zh-CN" sz="1900" kern="1200" smtClean="0"/>
            <a:t>Agent</a:t>
          </a:r>
          <a:r>
            <a:rPr lang="zh-CN" altLang="en-US" sz="1900" kern="1200" smtClean="0"/>
            <a:t>，数据丢失、提取困难、可读性低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900" kern="1200" smtClean="0"/>
            <a:t>Webtrends</a:t>
          </a:r>
          <a:r>
            <a:rPr lang="zh-CN" altLang="en-US" sz="1900" kern="1200" smtClean="0"/>
            <a:t>注入</a:t>
          </a:r>
          <a:r>
            <a:rPr lang="en-US" altLang="zh-CN" sz="1900" kern="1200" smtClean="0"/>
            <a:t>Agent</a:t>
          </a:r>
          <a:r>
            <a:rPr lang="zh-CN" altLang="en-US" sz="1900" kern="1200" smtClean="0"/>
            <a:t>，改造代码复杂</a:t>
          </a:r>
          <a:endParaRPr lang="zh-CN" altLang="en-US" sz="1900" kern="1200"/>
        </a:p>
      </dsp:txBody>
      <dsp:txXfrm>
        <a:off x="0" y="615841"/>
        <a:ext cx="9001000" cy="894240"/>
      </dsp:txXfrm>
    </dsp:sp>
    <dsp:sp modelId="{A09F371E-DC69-4A76-B8AB-72ADEEFBB5BB}">
      <dsp:nvSpPr>
        <dsp:cNvPr id="0" name=""/>
        <dsp:cNvSpPr/>
      </dsp:nvSpPr>
      <dsp:spPr>
        <a:xfrm>
          <a:off x="0" y="1510082"/>
          <a:ext cx="9001000" cy="575639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UEM 1.1</a:t>
          </a:r>
          <a:endParaRPr lang="zh-CN" altLang="en-US" sz="2400" kern="1200"/>
        </a:p>
      </dsp:txBody>
      <dsp:txXfrm>
        <a:off x="0" y="1510082"/>
        <a:ext cx="9001000" cy="575639"/>
      </dsp:txXfrm>
    </dsp:sp>
    <dsp:sp modelId="{B86C72D7-3DBA-452E-A0FC-753287333EF3}">
      <dsp:nvSpPr>
        <dsp:cNvPr id="0" name=""/>
        <dsp:cNvSpPr/>
      </dsp:nvSpPr>
      <dsp:spPr>
        <a:xfrm>
          <a:off x="0" y="2085721"/>
          <a:ext cx="9001000" cy="43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8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smtClean="0"/>
            <a:t>自研框架插码，层层递归，实现一次注入处处生效，代码复杂，性能低</a:t>
          </a:r>
          <a:endParaRPr lang="zh-CN" altLang="en-US" sz="1900" kern="1200"/>
        </a:p>
      </dsp:txBody>
      <dsp:txXfrm>
        <a:off x="0" y="2085721"/>
        <a:ext cx="9001000" cy="434700"/>
      </dsp:txXfrm>
    </dsp:sp>
    <dsp:sp modelId="{63223CD5-D251-4A08-9E92-EBEBC191E6AF}">
      <dsp:nvSpPr>
        <dsp:cNvPr id="0" name=""/>
        <dsp:cNvSpPr/>
      </dsp:nvSpPr>
      <dsp:spPr>
        <a:xfrm>
          <a:off x="0" y="2520422"/>
          <a:ext cx="9001000" cy="57563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UEM 1.2</a:t>
          </a:r>
          <a:endParaRPr lang="zh-CN" altLang="en-US" sz="2400" kern="1200"/>
        </a:p>
      </dsp:txBody>
      <dsp:txXfrm>
        <a:off x="0" y="2520422"/>
        <a:ext cx="9001000" cy="575639"/>
      </dsp:txXfrm>
    </dsp:sp>
    <dsp:sp modelId="{1B5149EB-C8F7-4C82-B90A-4CEEB5F21230}">
      <dsp:nvSpPr>
        <dsp:cNvPr id="0" name=""/>
        <dsp:cNvSpPr/>
      </dsp:nvSpPr>
      <dsp:spPr>
        <a:xfrm>
          <a:off x="0" y="3096061"/>
          <a:ext cx="9001000" cy="43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8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smtClean="0"/>
            <a:t>事件拦截采用冒泡法优化，降低复杂度</a:t>
          </a:r>
          <a:endParaRPr lang="zh-CN" altLang="en-US" sz="1900" kern="1200"/>
        </a:p>
      </dsp:txBody>
      <dsp:txXfrm>
        <a:off x="0" y="3096061"/>
        <a:ext cx="9001000" cy="434700"/>
      </dsp:txXfrm>
    </dsp:sp>
    <dsp:sp modelId="{E4CA6221-F9BF-4771-8EC0-7E6629942931}">
      <dsp:nvSpPr>
        <dsp:cNvPr id="0" name=""/>
        <dsp:cNvSpPr/>
      </dsp:nvSpPr>
      <dsp:spPr>
        <a:xfrm>
          <a:off x="0" y="3530762"/>
          <a:ext cx="9001000" cy="575639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UEM 1.3</a:t>
          </a:r>
          <a:endParaRPr lang="zh-CN" altLang="en-US" sz="2400" kern="1200"/>
        </a:p>
      </dsp:txBody>
      <dsp:txXfrm>
        <a:off x="0" y="3530762"/>
        <a:ext cx="9001000" cy="575639"/>
      </dsp:txXfrm>
    </dsp:sp>
    <dsp:sp modelId="{8F76A417-A09F-4C9B-B74B-D0F1092FEBFC}">
      <dsp:nvSpPr>
        <dsp:cNvPr id="0" name=""/>
        <dsp:cNvSpPr/>
      </dsp:nvSpPr>
      <dsp:spPr>
        <a:xfrm>
          <a:off x="0" y="4106401"/>
          <a:ext cx="9001000" cy="43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8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900" kern="1200" smtClean="0"/>
            <a:t>UEM Agent</a:t>
          </a:r>
          <a:r>
            <a:rPr lang="zh-CN" altLang="en-US" sz="1900" kern="1200" smtClean="0"/>
            <a:t>通过负载均衡注入，后因</a:t>
          </a:r>
          <a:r>
            <a:rPr lang="en-US" altLang="zh-CN" sz="1900" kern="1200" smtClean="0"/>
            <a:t>HTTP</a:t>
          </a:r>
          <a:r>
            <a:rPr lang="zh-CN" altLang="en-US" sz="1900" kern="1200" smtClean="0"/>
            <a:t>压缩问题废弃</a:t>
          </a:r>
          <a:endParaRPr lang="zh-CN" altLang="en-US" sz="1900" kern="1200"/>
        </a:p>
      </dsp:txBody>
      <dsp:txXfrm>
        <a:off x="0" y="4106401"/>
        <a:ext cx="9001000" cy="434700"/>
      </dsp:txXfrm>
    </dsp:sp>
    <dsp:sp modelId="{B2ECBC70-6943-4CE5-BA08-47D82B6E3B81}">
      <dsp:nvSpPr>
        <dsp:cNvPr id="0" name=""/>
        <dsp:cNvSpPr/>
      </dsp:nvSpPr>
      <dsp:spPr>
        <a:xfrm>
          <a:off x="0" y="4541102"/>
          <a:ext cx="9001000" cy="57563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UEM 1.4</a:t>
          </a:r>
          <a:endParaRPr lang="zh-CN" altLang="en-US" sz="2400" kern="1200"/>
        </a:p>
      </dsp:txBody>
      <dsp:txXfrm>
        <a:off x="0" y="4541102"/>
        <a:ext cx="9001000" cy="575639"/>
      </dsp:txXfrm>
    </dsp:sp>
    <dsp:sp modelId="{D264649A-F726-4C05-9658-DF919C1ADE9B}">
      <dsp:nvSpPr>
        <dsp:cNvPr id="0" name=""/>
        <dsp:cNvSpPr/>
      </dsp:nvSpPr>
      <dsp:spPr>
        <a:xfrm>
          <a:off x="0" y="5116741"/>
          <a:ext cx="9001000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8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900" kern="1200" smtClean="0"/>
            <a:t>UEM Agent</a:t>
          </a:r>
          <a:r>
            <a:rPr lang="zh-CN" altLang="en-US" sz="1900" kern="1200" smtClean="0"/>
            <a:t>通过</a:t>
          </a:r>
          <a:r>
            <a:rPr lang="en-US" altLang="zh-CN" sz="1900" kern="1200" smtClean="0"/>
            <a:t>HTTP Server</a:t>
          </a:r>
          <a:r>
            <a:rPr lang="zh-CN" altLang="en-US" sz="1900" kern="1200" smtClean="0"/>
            <a:t>或</a:t>
          </a:r>
          <a:r>
            <a:rPr lang="en-US" altLang="zh-CN" sz="1900" kern="1200" smtClean="0"/>
            <a:t>JAVA Instrumentation</a:t>
          </a:r>
          <a:r>
            <a:rPr lang="zh-CN" altLang="en-US" sz="1900" kern="1200" smtClean="0"/>
            <a:t>注入，彻底废弃框架插码</a:t>
          </a:r>
          <a:endParaRPr lang="zh-CN" altLang="en-US" sz="1900" kern="1200"/>
        </a:p>
      </dsp:txBody>
      <dsp:txXfrm>
        <a:off x="0" y="5116741"/>
        <a:ext cx="9001000" cy="81972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0CDB38-75D4-47F7-B33A-6E1AB2B3A67A}">
      <dsp:nvSpPr>
        <dsp:cNvPr id="0" name=""/>
        <dsp:cNvSpPr/>
      </dsp:nvSpPr>
      <dsp:spPr>
        <a:xfrm>
          <a:off x="0" y="20931"/>
          <a:ext cx="9036496" cy="847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/>
            <a:t>问题点</a:t>
          </a:r>
          <a:endParaRPr lang="zh-CN" altLang="en-US" sz="2700" kern="1200"/>
        </a:p>
      </dsp:txBody>
      <dsp:txXfrm>
        <a:off x="0" y="20931"/>
        <a:ext cx="9036496" cy="847006"/>
      </dsp:txXfrm>
    </dsp:sp>
    <dsp:sp modelId="{292ECDED-4436-47A6-A868-0EB6B2B048C0}">
      <dsp:nvSpPr>
        <dsp:cNvPr id="0" name=""/>
        <dsp:cNvSpPr/>
      </dsp:nvSpPr>
      <dsp:spPr>
        <a:xfrm>
          <a:off x="0" y="867938"/>
          <a:ext cx="9036496" cy="2012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90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smtClean="0"/>
            <a:t>资源浪费严重，小应用蚕食有限的系统资源，极端情况屡见不鲜</a:t>
          </a:r>
          <a:endParaRPr lang="zh-CN" alt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smtClean="0"/>
            <a:t>性能问题结论无法达成共识，造成无法精确界定责任</a:t>
          </a:r>
          <a:endParaRPr lang="zh-CN" alt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smtClean="0"/>
            <a:t>资源池管理方面，对其他部门应用厂商的约束力度不足</a:t>
          </a:r>
          <a:endParaRPr lang="zh-CN" alt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100" kern="1200" smtClean="0"/>
            <a:t>SLA</a:t>
          </a:r>
          <a:r>
            <a:rPr lang="zh-CN" altLang="en-US" sz="2100" kern="1200" smtClean="0"/>
            <a:t>无法实施，难以驱动集成商改善产品质量</a:t>
          </a:r>
          <a:endParaRPr lang="zh-CN" altLang="en-US" sz="2100" kern="1200"/>
        </a:p>
      </dsp:txBody>
      <dsp:txXfrm>
        <a:off x="0" y="867938"/>
        <a:ext cx="9036496" cy="2012039"/>
      </dsp:txXfrm>
    </dsp:sp>
    <dsp:sp modelId="{CF65B395-5E74-4698-B765-23E1F70C485E}">
      <dsp:nvSpPr>
        <dsp:cNvPr id="0" name=""/>
        <dsp:cNvSpPr/>
      </dsp:nvSpPr>
      <dsp:spPr>
        <a:xfrm>
          <a:off x="0" y="2879978"/>
          <a:ext cx="9036496" cy="847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/>
            <a:t>解决思路</a:t>
          </a:r>
          <a:endParaRPr lang="zh-CN" altLang="en-US" sz="2700" kern="1200"/>
        </a:p>
      </dsp:txBody>
      <dsp:txXfrm>
        <a:off x="0" y="2879978"/>
        <a:ext cx="9036496" cy="847006"/>
      </dsp:txXfrm>
    </dsp:sp>
    <dsp:sp modelId="{64AB5852-C1FE-480E-9812-51DB2435B10B}">
      <dsp:nvSpPr>
        <dsp:cNvPr id="0" name=""/>
        <dsp:cNvSpPr/>
      </dsp:nvSpPr>
      <dsp:spPr>
        <a:xfrm>
          <a:off x="0" y="3726984"/>
          <a:ext cx="9036496" cy="190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90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smtClean="0"/>
            <a:t>从资源消耗和用户体验两方面考核</a:t>
          </a:r>
          <a:r>
            <a:rPr lang="en-US" altLang="zh-CN" sz="2100" kern="1200" smtClean="0"/>
            <a:t>SLA</a:t>
          </a:r>
          <a:endParaRPr lang="zh-CN" alt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smtClean="0"/>
            <a:t>对资源消耗、用户体验数据采用多套方案对比参考，以提供有信服力的数据</a:t>
          </a:r>
          <a:endParaRPr lang="zh-CN" alt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smtClean="0"/>
            <a:t>加强对</a:t>
          </a:r>
          <a:r>
            <a:rPr lang="en-US" altLang="zh-CN" sz="2100" kern="1200" smtClean="0"/>
            <a:t>APM</a:t>
          </a:r>
          <a:r>
            <a:rPr lang="zh-CN" altLang="en-US" sz="2100" kern="1200" smtClean="0"/>
            <a:t>的监控，及时掌握性能热点</a:t>
          </a:r>
          <a:endParaRPr lang="zh-CN" altLang="en-US" sz="2100" kern="1200"/>
        </a:p>
      </dsp:txBody>
      <dsp:txXfrm>
        <a:off x="0" y="3726984"/>
        <a:ext cx="9036496" cy="19002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7870FD-C767-4521-9A2B-E20B3E343D5A}">
      <dsp:nvSpPr>
        <dsp:cNvPr id="0" name=""/>
        <dsp:cNvSpPr/>
      </dsp:nvSpPr>
      <dsp:spPr>
        <a:xfrm>
          <a:off x="0" y="307800"/>
          <a:ext cx="8856984" cy="5960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实践新的探测、监控措施，提升运维效率</a:t>
          </a:r>
          <a:endParaRPr lang="zh-CN" altLang="en-US" sz="1900" kern="1200"/>
        </a:p>
      </dsp:txBody>
      <dsp:txXfrm>
        <a:off x="0" y="307800"/>
        <a:ext cx="8856984" cy="596041"/>
      </dsp:txXfrm>
    </dsp:sp>
    <dsp:sp modelId="{8B65D180-7C32-4EDD-BB7C-F07A6D74E80F}">
      <dsp:nvSpPr>
        <dsp:cNvPr id="0" name=""/>
        <dsp:cNvSpPr/>
      </dsp:nvSpPr>
      <dsp:spPr>
        <a:xfrm>
          <a:off x="0" y="903842"/>
          <a:ext cx="8856984" cy="251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0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b="1" kern="1200" smtClean="0">
              <a:solidFill>
                <a:srgbClr val="FF0000"/>
              </a:solidFill>
            </a:rPr>
            <a:t>后端监控方面，自研</a:t>
          </a:r>
          <a:r>
            <a:rPr lang="en-US" altLang="zh-CN" sz="1500" b="1" kern="1200" smtClean="0">
              <a:solidFill>
                <a:srgbClr val="FF0000"/>
              </a:solidFill>
            </a:rPr>
            <a:t>3</a:t>
          </a:r>
          <a:r>
            <a:rPr lang="zh-CN" altLang="en-US" sz="1500" b="1" kern="1200" smtClean="0">
              <a:solidFill>
                <a:srgbClr val="FF0000"/>
              </a:solidFill>
            </a:rPr>
            <a:t>套工具</a:t>
          </a:r>
          <a:endParaRPr lang="zh-CN" altLang="en-US" sz="1500" b="1" kern="1200">
            <a:solidFill>
              <a:srgbClr val="FF0000"/>
            </a:solidFill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b="1" kern="1200" smtClean="0">
              <a:solidFill>
                <a:srgbClr val="FF0000"/>
              </a:solidFill>
            </a:rPr>
            <a:t>一、</a:t>
          </a:r>
          <a:r>
            <a:rPr lang="en-US" altLang="zh-CN" sz="1500" b="1" kern="1200" smtClean="0">
              <a:solidFill>
                <a:srgbClr val="FF0000"/>
              </a:solidFill>
            </a:rPr>
            <a:t>WebSphere</a:t>
          </a:r>
          <a:r>
            <a:rPr lang="zh-CN" altLang="en-US" sz="1500" b="1" kern="1200" smtClean="0">
              <a:solidFill>
                <a:srgbClr val="FF0000"/>
              </a:solidFill>
            </a:rPr>
            <a:t>大屏监控工具</a:t>
          </a:r>
          <a:endParaRPr lang="zh-CN" altLang="en-US" sz="1500" b="1" kern="1200">
            <a:solidFill>
              <a:srgbClr val="FF0000"/>
            </a:solidFill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b="1" kern="1200" smtClean="0">
              <a:solidFill>
                <a:srgbClr val="FF0000"/>
              </a:solidFill>
            </a:rPr>
            <a:t>二、</a:t>
          </a:r>
          <a:r>
            <a:rPr lang="en-US" altLang="zh-CN" sz="1500" b="1" kern="1200" smtClean="0">
              <a:solidFill>
                <a:srgbClr val="FF0000"/>
              </a:solidFill>
            </a:rPr>
            <a:t>CDN</a:t>
          </a:r>
          <a:r>
            <a:rPr lang="zh-CN" altLang="en-US" sz="1500" b="1" kern="1200" smtClean="0">
              <a:solidFill>
                <a:srgbClr val="FF0000"/>
              </a:solidFill>
            </a:rPr>
            <a:t>自动化测试工具</a:t>
          </a:r>
          <a:endParaRPr lang="zh-CN" altLang="en-US" sz="1500" b="1" kern="1200">
            <a:solidFill>
              <a:srgbClr val="FF0000"/>
            </a:solidFill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b="1" kern="1200" smtClean="0">
              <a:solidFill>
                <a:srgbClr val="FF0000"/>
              </a:solidFill>
            </a:rPr>
            <a:t>三、组件探测工具</a:t>
          </a:r>
          <a:endParaRPr lang="zh-CN" altLang="en-US" sz="1500" b="1" kern="120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b="1" kern="1200" smtClean="0">
              <a:solidFill>
                <a:srgbClr val="FF0000"/>
              </a:solidFill>
            </a:rPr>
            <a:t>前端感知方面，自研</a:t>
          </a:r>
          <a:r>
            <a:rPr lang="en-US" altLang="zh-CN" sz="1500" b="1" kern="1200" smtClean="0">
              <a:solidFill>
                <a:srgbClr val="FF0000"/>
              </a:solidFill>
            </a:rPr>
            <a:t>2</a:t>
          </a:r>
          <a:r>
            <a:rPr lang="zh-CN" altLang="en-US" sz="1500" b="1" kern="1200" smtClean="0">
              <a:solidFill>
                <a:srgbClr val="FF0000"/>
              </a:solidFill>
            </a:rPr>
            <a:t>套工具</a:t>
          </a:r>
          <a:endParaRPr lang="zh-CN" altLang="en-US" sz="1500" b="1" kern="1200">
            <a:solidFill>
              <a:srgbClr val="FF0000"/>
            </a:solidFill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b="1" kern="1200" smtClean="0">
              <a:solidFill>
                <a:srgbClr val="FF0000"/>
              </a:solidFill>
            </a:rPr>
            <a:t>四、营业前台页面监控工具</a:t>
          </a:r>
          <a:endParaRPr lang="zh-CN" altLang="en-US" sz="1500" b="1" kern="1200">
            <a:solidFill>
              <a:srgbClr val="FF0000"/>
            </a:solidFill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b="1" kern="1200" smtClean="0">
              <a:solidFill>
                <a:srgbClr val="FF0000"/>
              </a:solidFill>
            </a:rPr>
            <a:t>五、客户体验监控工具</a:t>
          </a:r>
          <a:endParaRPr lang="zh-CN" altLang="en-US" sz="1500" b="1" kern="1200">
            <a:solidFill>
              <a:srgbClr val="FF0000"/>
            </a:solidFill>
          </a:endParaRPr>
        </a:p>
      </dsp:txBody>
      <dsp:txXfrm>
        <a:off x="0" y="903842"/>
        <a:ext cx="8856984" cy="2517120"/>
      </dsp:txXfrm>
    </dsp:sp>
    <dsp:sp modelId="{72FE5CA3-30F6-4A55-A95D-CC5D494B9738}">
      <dsp:nvSpPr>
        <dsp:cNvPr id="0" name=""/>
        <dsp:cNvSpPr/>
      </dsp:nvSpPr>
      <dsp:spPr>
        <a:xfrm>
          <a:off x="0" y="3420962"/>
          <a:ext cx="8856984" cy="596041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其他措施</a:t>
          </a:r>
          <a:endParaRPr lang="zh-CN" altLang="en-US" sz="1900" kern="1200"/>
        </a:p>
      </dsp:txBody>
      <dsp:txXfrm>
        <a:off x="0" y="3420962"/>
        <a:ext cx="8856984" cy="596041"/>
      </dsp:txXfrm>
    </dsp:sp>
    <dsp:sp modelId="{0A86823E-98E7-4C84-992F-BE6F66613FEF}">
      <dsp:nvSpPr>
        <dsp:cNvPr id="0" name=""/>
        <dsp:cNvSpPr/>
      </dsp:nvSpPr>
      <dsp:spPr>
        <a:xfrm>
          <a:off x="0" y="4017003"/>
          <a:ext cx="8856984" cy="1651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0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smtClean="0">
              <a:solidFill>
                <a:srgbClr val="00B050"/>
              </a:solidFill>
            </a:rPr>
            <a:t>全面实施中间件</a:t>
          </a:r>
          <a:r>
            <a:rPr lang="en-US" altLang="zh-CN" sz="1500" kern="1200" smtClean="0">
              <a:solidFill>
                <a:srgbClr val="00B050"/>
              </a:solidFill>
            </a:rPr>
            <a:t>x86</a:t>
          </a:r>
          <a:r>
            <a:rPr lang="zh-CN" altLang="en-US" sz="1500" kern="1200" smtClean="0">
              <a:solidFill>
                <a:srgbClr val="00B050"/>
              </a:solidFill>
            </a:rPr>
            <a:t>化，包括</a:t>
          </a:r>
          <a:r>
            <a:rPr lang="en-US" altLang="zh-CN" sz="1500" kern="1200" smtClean="0">
              <a:solidFill>
                <a:srgbClr val="00B050"/>
              </a:solidFill>
            </a:rPr>
            <a:t>CICS x86</a:t>
          </a:r>
          <a:r>
            <a:rPr lang="zh-CN" altLang="en-US" sz="1500" kern="1200" smtClean="0">
              <a:solidFill>
                <a:srgbClr val="00B050"/>
              </a:solidFill>
            </a:rPr>
            <a:t>化，从现有</a:t>
          </a:r>
          <a:r>
            <a:rPr lang="en-US" altLang="zh-CN" sz="1500" kern="1200" smtClean="0">
              <a:solidFill>
                <a:srgbClr val="00B050"/>
              </a:solidFill>
            </a:rPr>
            <a:t>6.2</a:t>
          </a:r>
          <a:r>
            <a:rPr lang="zh-CN" altLang="en-US" sz="1500" kern="1200" smtClean="0">
              <a:solidFill>
                <a:srgbClr val="00B050"/>
              </a:solidFill>
            </a:rPr>
            <a:t>版本升级到</a:t>
          </a:r>
          <a:r>
            <a:rPr lang="en-US" altLang="zh-CN" sz="1500" kern="1200" smtClean="0">
              <a:solidFill>
                <a:srgbClr val="00B050"/>
              </a:solidFill>
            </a:rPr>
            <a:t>8.1</a:t>
          </a:r>
          <a:r>
            <a:rPr lang="zh-CN" altLang="en-US" sz="1500" kern="1200" smtClean="0">
              <a:solidFill>
                <a:srgbClr val="00B050"/>
              </a:solidFill>
            </a:rPr>
            <a:t>；用华为</a:t>
          </a:r>
          <a:r>
            <a:rPr lang="en-US" altLang="zh-CN" sz="1500" kern="1200" smtClean="0">
              <a:solidFill>
                <a:srgbClr val="00B050"/>
              </a:solidFill>
            </a:rPr>
            <a:t>tpcloud</a:t>
          </a:r>
          <a:r>
            <a:rPr lang="zh-CN" altLang="en-US" sz="1500" kern="1200" smtClean="0">
              <a:solidFill>
                <a:srgbClr val="00B050"/>
              </a:solidFill>
            </a:rPr>
            <a:t>替换</a:t>
          </a:r>
          <a:r>
            <a:rPr lang="en-US" altLang="zh-CN" sz="1500" kern="1200" smtClean="0">
              <a:solidFill>
                <a:srgbClr val="00B050"/>
              </a:solidFill>
            </a:rPr>
            <a:t>CICS</a:t>
          </a:r>
          <a:r>
            <a:rPr lang="zh-CN" altLang="en-US" sz="1500" kern="1200" smtClean="0">
              <a:solidFill>
                <a:srgbClr val="00B050"/>
              </a:solidFill>
            </a:rPr>
            <a:t>；共释放小机分区</a:t>
          </a:r>
          <a:r>
            <a:rPr lang="en-US" altLang="zh-CN" sz="1500" kern="1200" smtClean="0">
              <a:solidFill>
                <a:srgbClr val="00B050"/>
              </a:solidFill>
            </a:rPr>
            <a:t>50</a:t>
          </a:r>
          <a:r>
            <a:rPr lang="zh-CN" altLang="en-US" sz="1500" kern="1200" smtClean="0">
              <a:solidFill>
                <a:srgbClr val="00B050"/>
              </a:solidFill>
            </a:rPr>
            <a:t>多个</a:t>
          </a:r>
          <a:endParaRPr lang="zh-CN" altLang="en-US" sz="1500" kern="1200">
            <a:solidFill>
              <a:srgbClr val="00B05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smtClean="0">
              <a:solidFill>
                <a:srgbClr val="00B050"/>
              </a:solidFill>
            </a:rPr>
            <a:t>传统的基于</a:t>
          </a:r>
          <a:r>
            <a:rPr lang="en-US" altLang="zh-CN" sz="1500" kern="1200" smtClean="0">
              <a:solidFill>
                <a:srgbClr val="00B050"/>
              </a:solidFill>
            </a:rPr>
            <a:t>VAC/xLC</a:t>
          </a:r>
          <a:r>
            <a:rPr lang="zh-CN" altLang="en-US" sz="1500" kern="1200" smtClean="0">
              <a:solidFill>
                <a:srgbClr val="00B050"/>
              </a:solidFill>
            </a:rPr>
            <a:t>开发的后台应用程序，计划用</a:t>
          </a:r>
          <a:r>
            <a:rPr lang="en-US" altLang="zh-CN" sz="1500" kern="1200" smtClean="0">
              <a:solidFill>
                <a:srgbClr val="00B050"/>
              </a:solidFill>
            </a:rPr>
            <a:t>Java</a:t>
          </a:r>
          <a:r>
            <a:rPr lang="zh-CN" altLang="en-US" sz="1500" kern="1200" smtClean="0">
              <a:solidFill>
                <a:srgbClr val="00B050"/>
              </a:solidFill>
            </a:rPr>
            <a:t>重新开发，如短信平台、营业计费后台</a:t>
          </a:r>
          <a:endParaRPr lang="zh-CN" altLang="en-US" sz="1500" kern="1200">
            <a:solidFill>
              <a:srgbClr val="00B05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smtClean="0">
              <a:solidFill>
                <a:srgbClr val="00B050"/>
              </a:solidFill>
            </a:rPr>
            <a:t>负载均衡置换、策略迁移，以</a:t>
          </a:r>
          <a:r>
            <a:rPr lang="en-US" altLang="zh-CN" sz="1500" kern="1200" smtClean="0">
              <a:solidFill>
                <a:srgbClr val="00B050"/>
              </a:solidFill>
            </a:rPr>
            <a:t>F5</a:t>
          </a:r>
          <a:r>
            <a:rPr lang="zh-CN" altLang="en-US" sz="1500" kern="1200" smtClean="0">
              <a:solidFill>
                <a:srgbClr val="00B050"/>
              </a:solidFill>
            </a:rPr>
            <a:t>替换陈旧的</a:t>
          </a:r>
          <a:r>
            <a:rPr lang="en-US" altLang="zh-CN" sz="1500" kern="1200" smtClean="0">
              <a:solidFill>
                <a:srgbClr val="00B050"/>
              </a:solidFill>
            </a:rPr>
            <a:t>Radware</a:t>
          </a:r>
          <a:r>
            <a:rPr lang="zh-CN" altLang="en-US" sz="1500" kern="1200" smtClean="0">
              <a:solidFill>
                <a:srgbClr val="00B050"/>
              </a:solidFill>
            </a:rPr>
            <a:t>，提升运维效率，同时实践</a:t>
          </a:r>
          <a:r>
            <a:rPr lang="en-US" altLang="zh-CN" sz="1500" kern="1200" smtClean="0">
              <a:solidFill>
                <a:srgbClr val="00B050"/>
              </a:solidFill>
            </a:rPr>
            <a:t>Bigip VE</a:t>
          </a:r>
          <a:r>
            <a:rPr lang="zh-CN" altLang="en-US" sz="1500" kern="1200" smtClean="0">
              <a:solidFill>
                <a:srgbClr val="00B050"/>
              </a:solidFill>
            </a:rPr>
            <a:t>和</a:t>
          </a:r>
          <a:r>
            <a:rPr lang="en-US" altLang="zh-CN" sz="1500" kern="1200" smtClean="0">
              <a:solidFill>
                <a:srgbClr val="00B050"/>
              </a:solidFill>
            </a:rPr>
            <a:t>Bigiq</a:t>
          </a:r>
          <a:r>
            <a:rPr lang="zh-CN" altLang="en-US" sz="1500" kern="1200" smtClean="0">
              <a:solidFill>
                <a:srgbClr val="00B050"/>
              </a:solidFill>
            </a:rPr>
            <a:t>等低成本替代方案</a:t>
          </a:r>
          <a:endParaRPr lang="zh-CN" altLang="en-US" sz="1500" kern="1200">
            <a:solidFill>
              <a:srgbClr val="00B050"/>
            </a:solidFill>
          </a:endParaRPr>
        </a:p>
      </dsp:txBody>
      <dsp:txXfrm>
        <a:off x="0" y="4017003"/>
        <a:ext cx="8856984" cy="165185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200CA9-AFBC-422B-991F-30D3BC9AAE17}">
      <dsp:nvSpPr>
        <dsp:cNvPr id="0" name=""/>
        <dsp:cNvSpPr/>
      </dsp:nvSpPr>
      <dsp:spPr>
        <a:xfrm>
          <a:off x="0" y="3455"/>
          <a:ext cx="8856984" cy="7528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研发目的：传统工具的不足</a:t>
          </a:r>
          <a:endParaRPr lang="zh-CN" altLang="en-US" sz="2400" kern="1200"/>
        </a:p>
      </dsp:txBody>
      <dsp:txXfrm>
        <a:off x="0" y="3455"/>
        <a:ext cx="8856984" cy="752895"/>
      </dsp:txXfrm>
    </dsp:sp>
    <dsp:sp modelId="{BE95AE0B-6DDE-4A90-BEC5-74A4B436F305}">
      <dsp:nvSpPr>
        <dsp:cNvPr id="0" name=""/>
        <dsp:cNvSpPr/>
      </dsp:nvSpPr>
      <dsp:spPr>
        <a:xfrm>
          <a:off x="0" y="756350"/>
          <a:ext cx="8856984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0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smtClean="0"/>
            <a:t>监控界面分散、无法综合展现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smtClean="0"/>
            <a:t>指标不完整、告警不醒目、维护困难，非专业人员较难使用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smtClean="0"/>
            <a:t>故障来临时无法得到快速响应</a:t>
          </a:r>
          <a:endParaRPr lang="zh-CN" altLang="en-US" sz="1900" kern="1200"/>
        </a:p>
      </dsp:txBody>
      <dsp:txXfrm>
        <a:off x="0" y="756350"/>
        <a:ext cx="8856984" cy="1366200"/>
      </dsp:txXfrm>
    </dsp:sp>
    <dsp:sp modelId="{F204A6A0-D030-4C00-BD12-05A18DA0EFEC}">
      <dsp:nvSpPr>
        <dsp:cNvPr id="0" name=""/>
        <dsp:cNvSpPr/>
      </dsp:nvSpPr>
      <dsp:spPr>
        <a:xfrm>
          <a:off x="0" y="2122550"/>
          <a:ext cx="8856984" cy="75289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实现方式：</a:t>
          </a:r>
          <a:endParaRPr lang="zh-CN" altLang="en-US" sz="2400" kern="1200"/>
        </a:p>
      </dsp:txBody>
      <dsp:txXfrm>
        <a:off x="0" y="2122550"/>
        <a:ext cx="8856984" cy="752895"/>
      </dsp:txXfrm>
    </dsp:sp>
    <dsp:sp modelId="{A72197DA-C3B8-48EC-88AF-226ADC3DBEF2}">
      <dsp:nvSpPr>
        <dsp:cNvPr id="0" name=""/>
        <dsp:cNvSpPr/>
      </dsp:nvSpPr>
      <dsp:spPr>
        <a:xfrm>
          <a:off x="0" y="2875445"/>
          <a:ext cx="8856984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0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smtClean="0"/>
            <a:t>使用</a:t>
          </a:r>
          <a:r>
            <a:rPr lang="en-US" altLang="zh-CN" sz="1900" kern="1200" smtClean="0"/>
            <a:t>AWT+JIDE</a:t>
          </a:r>
          <a:r>
            <a:rPr lang="zh-CN" altLang="en-US" sz="1900" kern="1200" smtClean="0"/>
            <a:t>开发界面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900" kern="1200" smtClean="0"/>
            <a:t>WAS admin</a:t>
          </a:r>
          <a:r>
            <a:rPr lang="zh-CN" altLang="en-US" sz="1900" kern="1200" smtClean="0"/>
            <a:t>组件用于和</a:t>
          </a:r>
          <a:r>
            <a:rPr lang="en-US" altLang="zh-CN" sz="1900" kern="1200" smtClean="0"/>
            <a:t>dmgr</a:t>
          </a:r>
          <a:r>
            <a:rPr lang="zh-CN" altLang="en-US" sz="1900" kern="1200" smtClean="0"/>
            <a:t>部署管理器交互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smtClean="0"/>
            <a:t>使用</a:t>
          </a:r>
          <a:r>
            <a:rPr lang="en-US" altLang="zh-CN" sz="1900" kern="1200" smtClean="0"/>
            <a:t>ini4j</a:t>
          </a:r>
          <a:r>
            <a:rPr lang="zh-CN" altLang="en-US" sz="1900" kern="1200" smtClean="0"/>
            <a:t>实现对配置的管理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smtClean="0"/>
            <a:t>使用</a:t>
          </a:r>
          <a:r>
            <a:rPr lang="en-US" altLang="zh-CN" sz="1900" kern="1200" smtClean="0"/>
            <a:t>HTML Parser</a:t>
          </a:r>
          <a:r>
            <a:rPr lang="zh-CN" altLang="en-US" sz="1900" kern="1200" smtClean="0"/>
            <a:t>实现对接口数据的重构</a:t>
          </a:r>
          <a:endParaRPr lang="zh-CN" altLang="en-US" sz="1900" kern="1200"/>
        </a:p>
      </dsp:txBody>
      <dsp:txXfrm>
        <a:off x="0" y="2875445"/>
        <a:ext cx="8856984" cy="1838160"/>
      </dsp:txXfrm>
    </dsp:sp>
    <dsp:sp modelId="{A71FC1E2-A025-4432-9B6B-F93EB5CBE678}">
      <dsp:nvSpPr>
        <dsp:cNvPr id="0" name=""/>
        <dsp:cNvSpPr/>
      </dsp:nvSpPr>
      <dsp:spPr>
        <a:xfrm>
          <a:off x="0" y="4713605"/>
          <a:ext cx="8856984" cy="75289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实现效果：</a:t>
          </a:r>
          <a:endParaRPr lang="zh-CN" altLang="en-US" sz="2400" kern="1200"/>
        </a:p>
      </dsp:txBody>
      <dsp:txXfrm>
        <a:off x="0" y="4713605"/>
        <a:ext cx="8856984" cy="752895"/>
      </dsp:txXfrm>
    </dsp:sp>
    <dsp:sp modelId="{D9636D6E-2CB2-4DB2-86EA-6BC688775E5C}">
      <dsp:nvSpPr>
        <dsp:cNvPr id="0" name=""/>
        <dsp:cNvSpPr/>
      </dsp:nvSpPr>
      <dsp:spPr>
        <a:xfrm>
          <a:off x="0" y="5466500"/>
          <a:ext cx="8856984" cy="43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0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smtClean="0"/>
            <a:t>实现对全省</a:t>
          </a:r>
          <a:r>
            <a:rPr lang="en-US" altLang="zh-CN" sz="1900" kern="1200" smtClean="0"/>
            <a:t>CRM</a:t>
          </a:r>
          <a:r>
            <a:rPr lang="zh-CN" altLang="en-US" sz="1900" kern="1200" smtClean="0"/>
            <a:t>、电渠系统</a:t>
          </a:r>
          <a:r>
            <a:rPr lang="en-US" altLang="zh-CN" sz="1900" kern="1200" smtClean="0"/>
            <a:t>WAS</a:t>
          </a:r>
          <a:r>
            <a:rPr lang="zh-CN" altLang="en-US" sz="1900" kern="1200" smtClean="0"/>
            <a:t>的管理</a:t>
          </a:r>
          <a:endParaRPr lang="zh-CN" altLang="en-US" sz="1900" kern="1200"/>
        </a:p>
      </dsp:txBody>
      <dsp:txXfrm>
        <a:off x="0" y="5466500"/>
        <a:ext cx="8856984" cy="4347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200CA9-AFBC-422B-991F-30D3BC9AAE17}">
      <dsp:nvSpPr>
        <dsp:cNvPr id="0" name=""/>
        <dsp:cNvSpPr/>
      </dsp:nvSpPr>
      <dsp:spPr>
        <a:xfrm>
          <a:off x="0" y="94943"/>
          <a:ext cx="8856984" cy="6587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研发目的：</a:t>
          </a:r>
          <a:endParaRPr lang="zh-CN" altLang="en-US" sz="2100" kern="1200"/>
        </a:p>
      </dsp:txBody>
      <dsp:txXfrm>
        <a:off x="0" y="94943"/>
        <a:ext cx="8856984" cy="658783"/>
      </dsp:txXfrm>
    </dsp:sp>
    <dsp:sp modelId="{BE95AE0B-6DDE-4A90-BEC5-74A4B436F305}">
      <dsp:nvSpPr>
        <dsp:cNvPr id="0" name=""/>
        <dsp:cNvSpPr/>
      </dsp:nvSpPr>
      <dsp:spPr>
        <a:xfrm>
          <a:off x="0" y="753726"/>
          <a:ext cx="8856984" cy="221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0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CDN</a:t>
          </a:r>
          <a:r>
            <a:rPr lang="zh-CN" altLang="en-US" sz="1600" kern="1200" smtClean="0"/>
            <a:t>招标过程：缺少测试验证数据，无法获知哪个厂商的节点较稳定</a:t>
          </a:r>
          <a:endParaRPr lang="zh-CN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CDN</a:t>
          </a:r>
          <a:r>
            <a:rPr lang="zh-CN" altLang="en-US" sz="1600" kern="1200" smtClean="0"/>
            <a:t>网络节点属于黑匣子，甲方对</a:t>
          </a:r>
          <a:r>
            <a:rPr lang="en-US" altLang="zh-CN" sz="1600" kern="1200" smtClean="0"/>
            <a:t>CDN</a:t>
          </a:r>
          <a:r>
            <a:rPr lang="zh-CN" altLang="en-US" sz="1600" kern="1200" smtClean="0"/>
            <a:t>架构不了解，哪些是上层节点、下层节点，是否有回源能力不得而知</a:t>
          </a:r>
          <a:endParaRPr lang="zh-CN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smtClean="0"/>
            <a:t>对于</a:t>
          </a:r>
          <a:r>
            <a:rPr lang="en-US" altLang="zh-CN" sz="1600" kern="1200" smtClean="0"/>
            <a:t>CDN</a:t>
          </a:r>
          <a:r>
            <a:rPr lang="zh-CN" altLang="en-US" sz="1600" kern="1200" smtClean="0"/>
            <a:t>私自切换廉价线路，影响业务感知的情况，无法掌控</a:t>
          </a:r>
          <a:endParaRPr lang="zh-CN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CDN</a:t>
          </a:r>
          <a:r>
            <a:rPr lang="zh-CN" altLang="en-US" sz="1600" kern="1200" smtClean="0"/>
            <a:t>侧运维完全依赖厂商，存在运维风险</a:t>
          </a:r>
          <a:endParaRPr lang="zh-CN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/>
            <a:t>CDN</a:t>
          </a:r>
          <a:r>
            <a:rPr lang="zh-CN" altLang="en-US" sz="1600" kern="1200" smtClean="0"/>
            <a:t>白名单维护工作量大，占用较多人力成本</a:t>
          </a:r>
          <a:endParaRPr lang="zh-CN" altLang="en-US" sz="1600" kern="1200"/>
        </a:p>
      </dsp:txBody>
      <dsp:txXfrm>
        <a:off x="0" y="753726"/>
        <a:ext cx="8856984" cy="2216970"/>
      </dsp:txXfrm>
    </dsp:sp>
    <dsp:sp modelId="{F204A6A0-D030-4C00-BD12-05A18DA0EFEC}">
      <dsp:nvSpPr>
        <dsp:cNvPr id="0" name=""/>
        <dsp:cNvSpPr/>
      </dsp:nvSpPr>
      <dsp:spPr>
        <a:xfrm>
          <a:off x="0" y="2970696"/>
          <a:ext cx="8856984" cy="658783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实现方式：</a:t>
          </a:r>
          <a:endParaRPr lang="zh-CN" altLang="en-US" sz="2100" kern="1200"/>
        </a:p>
      </dsp:txBody>
      <dsp:txXfrm>
        <a:off x="0" y="2970696"/>
        <a:ext cx="8856984" cy="658783"/>
      </dsp:txXfrm>
    </dsp:sp>
    <dsp:sp modelId="{A72197DA-C3B8-48EC-88AF-226ADC3DBEF2}">
      <dsp:nvSpPr>
        <dsp:cNvPr id="0" name=""/>
        <dsp:cNvSpPr/>
      </dsp:nvSpPr>
      <dsp:spPr>
        <a:xfrm>
          <a:off x="0" y="3629479"/>
          <a:ext cx="8856984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0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smtClean="0"/>
            <a:t>使用</a:t>
          </a:r>
          <a:r>
            <a:rPr lang="en-US" altLang="zh-CN" sz="1600" kern="1200" smtClean="0"/>
            <a:t>AWT</a:t>
          </a:r>
          <a:r>
            <a:rPr lang="zh-CN" altLang="en-US" sz="1600" kern="1200" smtClean="0"/>
            <a:t>制作界面</a:t>
          </a:r>
          <a:endParaRPr lang="zh-CN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smtClean="0"/>
            <a:t>使用</a:t>
          </a:r>
          <a:r>
            <a:rPr lang="en-US" altLang="zh-CN" sz="1600" kern="1200" smtClean="0"/>
            <a:t>JXL</a:t>
          </a:r>
          <a:r>
            <a:rPr lang="zh-CN" altLang="en-US" sz="1600" kern="1200" smtClean="0"/>
            <a:t>实现工作表绘制</a:t>
          </a:r>
          <a:endParaRPr lang="zh-CN" altLang="en-US" sz="1600" kern="1200"/>
        </a:p>
      </dsp:txBody>
      <dsp:txXfrm>
        <a:off x="0" y="3629479"/>
        <a:ext cx="8856984" cy="760725"/>
      </dsp:txXfrm>
    </dsp:sp>
    <dsp:sp modelId="{6D34F5A7-A134-407C-9B0B-EC3C82EC142E}">
      <dsp:nvSpPr>
        <dsp:cNvPr id="0" name=""/>
        <dsp:cNvSpPr/>
      </dsp:nvSpPr>
      <dsp:spPr>
        <a:xfrm>
          <a:off x="0" y="4390204"/>
          <a:ext cx="8856984" cy="65878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实现效果：</a:t>
          </a:r>
          <a:endParaRPr lang="zh-CN" altLang="en-US" sz="2100" kern="1200"/>
        </a:p>
      </dsp:txBody>
      <dsp:txXfrm>
        <a:off x="0" y="4390204"/>
        <a:ext cx="8856984" cy="658783"/>
      </dsp:txXfrm>
    </dsp:sp>
    <dsp:sp modelId="{81142C81-DF03-415F-B095-E758329F6081}">
      <dsp:nvSpPr>
        <dsp:cNvPr id="0" name=""/>
        <dsp:cNvSpPr/>
      </dsp:nvSpPr>
      <dsp:spPr>
        <a:xfrm>
          <a:off x="0" y="5048987"/>
          <a:ext cx="8856984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0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smtClean="0"/>
            <a:t>用于</a:t>
          </a:r>
          <a:r>
            <a:rPr lang="en-US" altLang="zh-CN" sz="1600" kern="1200" smtClean="0"/>
            <a:t>POC</a:t>
          </a:r>
          <a:r>
            <a:rPr lang="zh-CN" altLang="en-US" sz="1600" kern="1200" smtClean="0"/>
            <a:t>测试，有效掌握节点的性能</a:t>
          </a:r>
          <a:endParaRPr lang="zh-CN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smtClean="0"/>
            <a:t>探测到某厂商</a:t>
          </a:r>
          <a:r>
            <a:rPr lang="en-US" altLang="zh-CN" sz="1600" kern="1200" smtClean="0"/>
            <a:t>CDN</a:t>
          </a:r>
          <a:r>
            <a:rPr lang="zh-CN" altLang="en-US" sz="1600" kern="1200" smtClean="0"/>
            <a:t>有回源能力的节点数量</a:t>
          </a:r>
          <a:endParaRPr lang="zh-CN" altLang="en-US" sz="1600" kern="1200"/>
        </a:p>
      </dsp:txBody>
      <dsp:txXfrm>
        <a:off x="0" y="5048987"/>
        <a:ext cx="8856984" cy="76072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200CA9-AFBC-422B-991F-30D3BC9AAE17}">
      <dsp:nvSpPr>
        <dsp:cNvPr id="0" name=""/>
        <dsp:cNvSpPr/>
      </dsp:nvSpPr>
      <dsp:spPr>
        <a:xfrm>
          <a:off x="0" y="67181"/>
          <a:ext cx="8856984" cy="8156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/>
            <a:t>研发目的：</a:t>
          </a:r>
          <a:endParaRPr lang="zh-CN" altLang="en-US" sz="2600" kern="1200"/>
        </a:p>
      </dsp:txBody>
      <dsp:txXfrm>
        <a:off x="0" y="67181"/>
        <a:ext cx="8856984" cy="815636"/>
      </dsp:txXfrm>
    </dsp:sp>
    <dsp:sp modelId="{BE95AE0B-6DDE-4A90-BEC5-74A4B436F305}">
      <dsp:nvSpPr>
        <dsp:cNvPr id="0" name=""/>
        <dsp:cNvSpPr/>
      </dsp:nvSpPr>
      <dsp:spPr>
        <a:xfrm>
          <a:off x="0" y="882817"/>
          <a:ext cx="8856984" cy="1426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0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smtClean="0"/>
            <a:t>现有的组件探测局限于最上层如负载均衡</a:t>
          </a:r>
          <a:r>
            <a:rPr lang="en-US" altLang="zh-CN" sz="2000" kern="1200" smtClean="0"/>
            <a:t>VIP</a:t>
          </a:r>
          <a:endParaRPr lang="zh-CN" alt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smtClean="0"/>
            <a:t>组件探测工具、脚本多样，缺少统一管理</a:t>
          </a:r>
          <a:endParaRPr lang="zh-CN" alt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smtClean="0"/>
            <a:t>组件探测不能和告警集成并能自动故障隔离</a:t>
          </a:r>
          <a:endParaRPr lang="zh-CN" altLang="en-US" sz="2000" kern="1200"/>
        </a:p>
      </dsp:txBody>
      <dsp:txXfrm>
        <a:off x="0" y="882817"/>
        <a:ext cx="8856984" cy="1426229"/>
      </dsp:txXfrm>
    </dsp:sp>
    <dsp:sp modelId="{F204A6A0-D030-4C00-BD12-05A18DA0EFEC}">
      <dsp:nvSpPr>
        <dsp:cNvPr id="0" name=""/>
        <dsp:cNvSpPr/>
      </dsp:nvSpPr>
      <dsp:spPr>
        <a:xfrm>
          <a:off x="0" y="2309047"/>
          <a:ext cx="8856984" cy="815636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/>
            <a:t>实现方式：</a:t>
          </a:r>
          <a:endParaRPr lang="zh-CN" altLang="en-US" sz="2600" kern="1200"/>
        </a:p>
      </dsp:txBody>
      <dsp:txXfrm>
        <a:off x="0" y="2309047"/>
        <a:ext cx="8856984" cy="815636"/>
      </dsp:txXfrm>
    </dsp:sp>
    <dsp:sp modelId="{A72197DA-C3B8-48EC-88AF-226ADC3DBEF2}">
      <dsp:nvSpPr>
        <dsp:cNvPr id="0" name=""/>
        <dsp:cNvSpPr/>
      </dsp:nvSpPr>
      <dsp:spPr>
        <a:xfrm>
          <a:off x="0" y="3124683"/>
          <a:ext cx="8856984" cy="1426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0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smtClean="0"/>
            <a:t>B/S</a:t>
          </a:r>
          <a:r>
            <a:rPr lang="zh-CN" altLang="en-US" sz="2000" kern="1200" smtClean="0"/>
            <a:t>架构，采用快速开发平台</a:t>
          </a:r>
          <a:r>
            <a:rPr lang="en-US" altLang="zh-CN" sz="2000" kern="1200" smtClean="0"/>
            <a:t>jeeplus</a:t>
          </a:r>
          <a:r>
            <a:rPr lang="zh-CN" altLang="en-US" sz="2000" kern="1200" smtClean="0"/>
            <a:t>或</a:t>
          </a:r>
          <a:r>
            <a:rPr lang="en-US" altLang="zh-CN" sz="2000" kern="1200" smtClean="0"/>
            <a:t>iBase4j</a:t>
          </a:r>
          <a:endParaRPr lang="zh-CN" alt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smtClean="0"/>
            <a:t>后端协议</a:t>
          </a:r>
          <a:r>
            <a:rPr lang="en-US" altLang="zh-CN" sz="2000" kern="1200" smtClean="0"/>
            <a:t>/</a:t>
          </a:r>
          <a:r>
            <a:rPr lang="zh-CN" altLang="en-US" sz="2000" kern="1200" smtClean="0"/>
            <a:t>接口探测：</a:t>
          </a:r>
          <a:r>
            <a:rPr lang="en-US" altLang="zh-CN" sz="2000" kern="1200" smtClean="0"/>
            <a:t>HP LoadRunner</a:t>
          </a:r>
          <a:r>
            <a:rPr lang="zh-CN" altLang="en-US" sz="2000" kern="1200" smtClean="0"/>
            <a:t>、</a:t>
          </a:r>
          <a:r>
            <a:rPr lang="en-US" altLang="zh-CN" sz="2000" kern="1200" smtClean="0"/>
            <a:t>Slice Unit Test</a:t>
          </a:r>
          <a:endParaRPr lang="zh-CN" alt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smtClean="0"/>
            <a:t>前端模拟探测：</a:t>
          </a:r>
          <a:r>
            <a:rPr lang="en-US" altLang="zh-CN" sz="2000" kern="1200" smtClean="0"/>
            <a:t>Selenium</a:t>
          </a:r>
          <a:r>
            <a:rPr lang="zh-CN" altLang="en-US" sz="2000" kern="1200" smtClean="0"/>
            <a:t>、</a:t>
          </a:r>
          <a:r>
            <a:rPr lang="en-US" altLang="zh-CN" sz="2000" kern="1200" smtClean="0"/>
            <a:t>Appium</a:t>
          </a:r>
          <a:r>
            <a:rPr lang="zh-CN" altLang="en-US" sz="2000" kern="1200" smtClean="0"/>
            <a:t>、</a:t>
          </a:r>
          <a:r>
            <a:rPr lang="en-US" altLang="zh-CN" sz="2000" kern="1200" smtClean="0"/>
            <a:t>pywinauto</a:t>
          </a:r>
          <a:r>
            <a:rPr lang="zh-CN" altLang="en-US" sz="2000" kern="1200" smtClean="0"/>
            <a:t>、</a:t>
          </a:r>
          <a:r>
            <a:rPr lang="en-US" altLang="zh-CN" sz="2000" kern="1200" smtClean="0"/>
            <a:t>JNA</a:t>
          </a:r>
          <a:endParaRPr lang="zh-CN" altLang="en-US" sz="2000" kern="1200"/>
        </a:p>
      </dsp:txBody>
      <dsp:txXfrm>
        <a:off x="0" y="3124683"/>
        <a:ext cx="8856984" cy="1426229"/>
      </dsp:txXfrm>
    </dsp:sp>
    <dsp:sp modelId="{6D34F5A7-A134-407C-9B0B-EC3C82EC142E}">
      <dsp:nvSpPr>
        <dsp:cNvPr id="0" name=""/>
        <dsp:cNvSpPr/>
      </dsp:nvSpPr>
      <dsp:spPr>
        <a:xfrm>
          <a:off x="0" y="4550913"/>
          <a:ext cx="8856984" cy="815636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/>
            <a:t>实现效果：</a:t>
          </a:r>
          <a:endParaRPr lang="zh-CN" altLang="en-US" sz="2600" kern="1200"/>
        </a:p>
      </dsp:txBody>
      <dsp:txXfrm>
        <a:off x="0" y="4550913"/>
        <a:ext cx="8856984" cy="815636"/>
      </dsp:txXfrm>
    </dsp:sp>
    <dsp:sp modelId="{81142C81-DF03-415F-B095-E758329F6081}">
      <dsp:nvSpPr>
        <dsp:cNvPr id="0" name=""/>
        <dsp:cNvSpPr/>
      </dsp:nvSpPr>
      <dsp:spPr>
        <a:xfrm>
          <a:off x="0" y="5366549"/>
          <a:ext cx="8856984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0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smtClean="0"/>
            <a:t>开发过程中</a:t>
          </a:r>
          <a:endParaRPr lang="zh-CN" altLang="en-US" sz="2000" kern="1200"/>
        </a:p>
      </dsp:txBody>
      <dsp:txXfrm>
        <a:off x="0" y="5366549"/>
        <a:ext cx="8856984" cy="47092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1FF0A09-B890-4D83-B30A-02EDFDC717A4}">
      <dsp:nvSpPr>
        <dsp:cNvPr id="0" name=""/>
        <dsp:cNvSpPr/>
      </dsp:nvSpPr>
      <dsp:spPr>
        <a:xfrm>
          <a:off x="0" y="0"/>
          <a:ext cx="8964488" cy="17101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基于策略的探测管理方法</a:t>
          </a:r>
          <a:endParaRPr lang="zh-CN" alt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smtClean="0"/>
            <a:t>集群化、云化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smtClean="0"/>
            <a:t>通过定义策略管理探测行为、告警、健康度展示等</a:t>
          </a:r>
          <a:endParaRPr lang="zh-CN" altLang="en-US" sz="1900" kern="1200"/>
        </a:p>
      </dsp:txBody>
      <dsp:txXfrm>
        <a:off x="1963916" y="0"/>
        <a:ext cx="7000571" cy="1710189"/>
      </dsp:txXfrm>
    </dsp:sp>
    <dsp:sp modelId="{4E154AA1-59C3-4BDB-AFC8-CE50FD21A386}">
      <dsp:nvSpPr>
        <dsp:cNvPr id="0" name=""/>
        <dsp:cNvSpPr/>
      </dsp:nvSpPr>
      <dsp:spPr>
        <a:xfrm>
          <a:off x="171018" y="171018"/>
          <a:ext cx="1792897" cy="13681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6D738-7E38-40D7-914F-4165842931F8}">
      <dsp:nvSpPr>
        <dsp:cNvPr id="0" name=""/>
        <dsp:cNvSpPr/>
      </dsp:nvSpPr>
      <dsp:spPr>
        <a:xfrm>
          <a:off x="0" y="1881208"/>
          <a:ext cx="8964488" cy="1710189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覆盖系统各层面、集群各节点的业务健康检查</a:t>
          </a:r>
          <a:endParaRPr lang="zh-CN" alt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smtClean="0"/>
            <a:t>综合</a:t>
          </a:r>
          <a:r>
            <a:rPr lang="en-US" altLang="zh-CN" sz="1900" kern="1200" smtClean="0"/>
            <a:t>HTTP</a:t>
          </a:r>
          <a:r>
            <a:rPr lang="zh-CN" altLang="en-US" sz="1900" kern="1200" smtClean="0"/>
            <a:t>协议探测、</a:t>
          </a:r>
          <a:r>
            <a:rPr lang="en-US" altLang="zh-CN" sz="1900" kern="1200" smtClean="0"/>
            <a:t>Socket</a:t>
          </a:r>
          <a:r>
            <a:rPr lang="zh-CN" altLang="en-US" sz="1900" kern="1200" smtClean="0"/>
            <a:t>探测和仿真模拟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smtClean="0"/>
            <a:t>无死角：覆盖系统各层面、集群各节点</a:t>
          </a:r>
          <a:endParaRPr lang="zh-CN" altLang="en-US" sz="1900" kern="1200"/>
        </a:p>
      </dsp:txBody>
      <dsp:txXfrm>
        <a:off x="1963916" y="1881208"/>
        <a:ext cx="7000571" cy="1710189"/>
      </dsp:txXfrm>
    </dsp:sp>
    <dsp:sp modelId="{A6AA3747-DDE3-4C00-959D-B3C0A43D7159}">
      <dsp:nvSpPr>
        <dsp:cNvPr id="0" name=""/>
        <dsp:cNvSpPr/>
      </dsp:nvSpPr>
      <dsp:spPr>
        <a:xfrm>
          <a:off x="171018" y="2052228"/>
          <a:ext cx="1792897" cy="13681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1C56C-9085-476F-A725-436ECA9785A6}">
      <dsp:nvSpPr>
        <dsp:cNvPr id="0" name=""/>
        <dsp:cNvSpPr/>
      </dsp:nvSpPr>
      <dsp:spPr>
        <a:xfrm>
          <a:off x="0" y="3762417"/>
          <a:ext cx="8964488" cy="1710189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智能化</a:t>
          </a:r>
          <a:endParaRPr lang="zh-CN" alt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smtClean="0"/>
            <a:t>准确识别局部故障，快速定位故障点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smtClean="0"/>
            <a:t>智能化坏点隔离</a:t>
          </a:r>
          <a:endParaRPr lang="zh-CN" altLang="en-US" sz="1900" kern="1200"/>
        </a:p>
      </dsp:txBody>
      <dsp:txXfrm>
        <a:off x="1963916" y="3762417"/>
        <a:ext cx="7000571" cy="1710189"/>
      </dsp:txXfrm>
    </dsp:sp>
    <dsp:sp modelId="{322C4A48-2298-4F1F-BBE9-62DEE2A61B09}">
      <dsp:nvSpPr>
        <dsp:cNvPr id="0" name=""/>
        <dsp:cNvSpPr/>
      </dsp:nvSpPr>
      <dsp:spPr>
        <a:xfrm>
          <a:off x="171018" y="3933436"/>
          <a:ext cx="1792897" cy="13681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200CA9-AFBC-422B-991F-30D3BC9AAE17}">
      <dsp:nvSpPr>
        <dsp:cNvPr id="0" name=""/>
        <dsp:cNvSpPr/>
      </dsp:nvSpPr>
      <dsp:spPr>
        <a:xfrm>
          <a:off x="0" y="57790"/>
          <a:ext cx="8856984" cy="9724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smtClean="0"/>
            <a:t>研发目的：</a:t>
          </a:r>
          <a:endParaRPr lang="zh-CN" altLang="en-US" sz="3100" kern="1200"/>
        </a:p>
      </dsp:txBody>
      <dsp:txXfrm>
        <a:off x="0" y="57790"/>
        <a:ext cx="8856984" cy="972489"/>
      </dsp:txXfrm>
    </dsp:sp>
    <dsp:sp modelId="{BE95AE0B-6DDE-4A90-BEC5-74A4B436F305}">
      <dsp:nvSpPr>
        <dsp:cNvPr id="0" name=""/>
        <dsp:cNvSpPr/>
      </dsp:nvSpPr>
      <dsp:spPr>
        <a:xfrm>
          <a:off x="0" y="1030279"/>
          <a:ext cx="8856984" cy="115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0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smtClean="0"/>
            <a:t>无法实时了解一线真实用户感知</a:t>
          </a:r>
          <a:endParaRPr lang="zh-CN" alt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smtClean="0"/>
            <a:t>故障时一线信息传递滞后，同时沟通成本增加</a:t>
          </a:r>
          <a:endParaRPr lang="zh-CN" altLang="en-US" sz="2400" kern="1200"/>
        </a:p>
      </dsp:txBody>
      <dsp:txXfrm>
        <a:off x="0" y="1030279"/>
        <a:ext cx="8856984" cy="1155060"/>
      </dsp:txXfrm>
    </dsp:sp>
    <dsp:sp modelId="{F204A6A0-D030-4C00-BD12-05A18DA0EFEC}">
      <dsp:nvSpPr>
        <dsp:cNvPr id="0" name=""/>
        <dsp:cNvSpPr/>
      </dsp:nvSpPr>
      <dsp:spPr>
        <a:xfrm>
          <a:off x="0" y="2185339"/>
          <a:ext cx="8856984" cy="97248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smtClean="0"/>
            <a:t>实现方式：</a:t>
          </a:r>
          <a:endParaRPr lang="zh-CN" altLang="en-US" sz="3100" kern="1200"/>
        </a:p>
      </dsp:txBody>
      <dsp:txXfrm>
        <a:off x="0" y="2185339"/>
        <a:ext cx="8856984" cy="972489"/>
      </dsp:txXfrm>
    </dsp:sp>
    <dsp:sp modelId="{A72197DA-C3B8-48EC-88AF-226ADC3DBEF2}">
      <dsp:nvSpPr>
        <dsp:cNvPr id="0" name=""/>
        <dsp:cNvSpPr/>
      </dsp:nvSpPr>
      <dsp:spPr>
        <a:xfrm>
          <a:off x="0" y="3157828"/>
          <a:ext cx="8856984" cy="115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0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400" kern="1200" smtClean="0"/>
            <a:t>pywinauto</a:t>
          </a:r>
          <a:r>
            <a:rPr lang="zh-CN" altLang="en-US" sz="2400" kern="1200" smtClean="0"/>
            <a:t>实现对</a:t>
          </a:r>
          <a:r>
            <a:rPr lang="en-US" altLang="zh-CN" sz="2400" kern="1200" smtClean="0"/>
            <a:t>remote</a:t>
          </a:r>
          <a:r>
            <a:rPr lang="zh-CN" altLang="en-US" sz="2400" kern="1200" smtClean="0"/>
            <a:t>窗体的自动布局</a:t>
          </a:r>
          <a:endParaRPr lang="zh-CN" alt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smtClean="0"/>
            <a:t>使用</a:t>
          </a:r>
          <a:r>
            <a:rPr lang="en-US" altLang="zh-CN" sz="2400" kern="1200" smtClean="0"/>
            <a:t>Remote</a:t>
          </a:r>
          <a:r>
            <a:rPr lang="zh-CN" altLang="en-US" sz="2400" kern="1200" smtClean="0"/>
            <a:t>远程监控软件</a:t>
          </a:r>
          <a:endParaRPr lang="zh-CN" altLang="en-US" sz="2400" kern="1200"/>
        </a:p>
      </dsp:txBody>
      <dsp:txXfrm>
        <a:off x="0" y="3157828"/>
        <a:ext cx="8856984" cy="1155060"/>
      </dsp:txXfrm>
    </dsp:sp>
    <dsp:sp modelId="{6D34F5A7-A134-407C-9B0B-EC3C82EC142E}">
      <dsp:nvSpPr>
        <dsp:cNvPr id="0" name=""/>
        <dsp:cNvSpPr/>
      </dsp:nvSpPr>
      <dsp:spPr>
        <a:xfrm>
          <a:off x="0" y="4312888"/>
          <a:ext cx="8856984" cy="97248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smtClean="0"/>
            <a:t>实现效果：</a:t>
          </a:r>
          <a:endParaRPr lang="zh-CN" altLang="en-US" sz="3100" kern="1200"/>
        </a:p>
      </dsp:txBody>
      <dsp:txXfrm>
        <a:off x="0" y="4312888"/>
        <a:ext cx="8856984" cy="972489"/>
      </dsp:txXfrm>
    </dsp:sp>
    <dsp:sp modelId="{81142C81-DF03-415F-B095-E758329F6081}">
      <dsp:nvSpPr>
        <dsp:cNvPr id="0" name=""/>
        <dsp:cNvSpPr/>
      </dsp:nvSpPr>
      <dsp:spPr>
        <a:xfrm>
          <a:off x="0" y="5285378"/>
          <a:ext cx="8856984" cy="561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0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smtClean="0"/>
            <a:t>实现对</a:t>
          </a:r>
          <a:r>
            <a:rPr lang="en-US" altLang="zh-CN" sz="2400" kern="1200" smtClean="0"/>
            <a:t>17</a:t>
          </a:r>
          <a:r>
            <a:rPr lang="zh-CN" altLang="en-US" sz="2400" kern="1200" smtClean="0"/>
            <a:t>地市旗舰厅的业务办理情况的实施展现</a:t>
          </a:r>
          <a:endParaRPr lang="zh-CN" altLang="en-US" sz="2400" kern="1200"/>
        </a:p>
      </dsp:txBody>
      <dsp:txXfrm>
        <a:off x="0" y="5285378"/>
        <a:ext cx="8856984" cy="561487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B9C34B-836B-458A-A050-958D2B779C59}">
      <dsp:nvSpPr>
        <dsp:cNvPr id="0" name=""/>
        <dsp:cNvSpPr/>
      </dsp:nvSpPr>
      <dsp:spPr>
        <a:xfrm>
          <a:off x="5357" y="0"/>
          <a:ext cx="1601390" cy="5918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指标收集</a:t>
          </a:r>
          <a:endParaRPr lang="zh-CN" altLang="en-US" sz="2000" kern="1200"/>
        </a:p>
      </dsp:txBody>
      <dsp:txXfrm>
        <a:off x="5357" y="0"/>
        <a:ext cx="1601390" cy="591840"/>
      </dsp:txXfrm>
    </dsp:sp>
    <dsp:sp modelId="{FAC73B19-7F7E-40F5-8B3D-EADC330A68C7}">
      <dsp:nvSpPr>
        <dsp:cNvPr id="0" name=""/>
        <dsp:cNvSpPr/>
      </dsp:nvSpPr>
      <dsp:spPr>
        <a:xfrm>
          <a:off x="1766887" y="9734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66887" y="97347"/>
        <a:ext cx="339494" cy="397144"/>
      </dsp:txXfrm>
    </dsp:sp>
    <dsp:sp modelId="{00BE3400-C897-4364-AB36-3AD83C5B7620}">
      <dsp:nvSpPr>
        <dsp:cNvPr id="0" name=""/>
        <dsp:cNvSpPr/>
      </dsp:nvSpPr>
      <dsp:spPr>
        <a:xfrm>
          <a:off x="2247304" y="0"/>
          <a:ext cx="1601390" cy="591840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数据分析</a:t>
          </a:r>
          <a:endParaRPr lang="zh-CN" altLang="en-US" sz="2000" kern="1200"/>
        </a:p>
      </dsp:txBody>
      <dsp:txXfrm>
        <a:off x="2247304" y="0"/>
        <a:ext cx="1601390" cy="591840"/>
      </dsp:txXfrm>
    </dsp:sp>
    <dsp:sp modelId="{76717192-87F2-464D-8A1F-C6866E257071}">
      <dsp:nvSpPr>
        <dsp:cNvPr id="0" name=""/>
        <dsp:cNvSpPr/>
      </dsp:nvSpPr>
      <dsp:spPr>
        <a:xfrm>
          <a:off x="4008834" y="9734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008834" y="97347"/>
        <a:ext cx="339494" cy="397144"/>
      </dsp:txXfrm>
    </dsp:sp>
    <dsp:sp modelId="{7961BF07-9C3A-4535-80C5-557C61D763BF}">
      <dsp:nvSpPr>
        <dsp:cNvPr id="0" name=""/>
        <dsp:cNvSpPr/>
      </dsp:nvSpPr>
      <dsp:spPr>
        <a:xfrm>
          <a:off x="4489251" y="0"/>
          <a:ext cx="1601390" cy="59184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告警展现</a:t>
          </a:r>
          <a:endParaRPr lang="zh-CN" altLang="en-US" sz="2000" kern="1200"/>
        </a:p>
      </dsp:txBody>
      <dsp:txXfrm>
        <a:off x="4489251" y="0"/>
        <a:ext cx="1601390" cy="59184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B9C34B-836B-458A-A050-958D2B779C59}">
      <dsp:nvSpPr>
        <dsp:cNvPr id="0" name=""/>
        <dsp:cNvSpPr/>
      </dsp:nvSpPr>
      <dsp:spPr>
        <a:xfrm>
          <a:off x="595" y="0"/>
          <a:ext cx="1613296" cy="5918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UEM Agent</a:t>
          </a:r>
          <a:endParaRPr lang="zh-CN" altLang="en-US" sz="1600" kern="1200"/>
        </a:p>
      </dsp:txBody>
      <dsp:txXfrm>
        <a:off x="595" y="0"/>
        <a:ext cx="1613296" cy="591840"/>
      </dsp:txXfrm>
    </dsp:sp>
    <dsp:sp modelId="{FAC73B19-7F7E-40F5-8B3D-EADC330A68C7}">
      <dsp:nvSpPr>
        <dsp:cNvPr id="0" name=""/>
        <dsp:cNvSpPr/>
      </dsp:nvSpPr>
      <dsp:spPr>
        <a:xfrm>
          <a:off x="1775221" y="95871"/>
          <a:ext cx="342018" cy="400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75221" y="95871"/>
        <a:ext cx="342018" cy="400097"/>
      </dsp:txXfrm>
    </dsp:sp>
    <dsp:sp modelId="{00BE3400-C897-4364-AB36-3AD83C5B7620}">
      <dsp:nvSpPr>
        <dsp:cNvPr id="0" name=""/>
        <dsp:cNvSpPr/>
      </dsp:nvSpPr>
      <dsp:spPr>
        <a:xfrm>
          <a:off x="2259210" y="0"/>
          <a:ext cx="3836194" cy="59184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ELK</a:t>
          </a:r>
          <a:endParaRPr lang="zh-CN" altLang="en-US" sz="2000" kern="1200"/>
        </a:p>
      </dsp:txBody>
      <dsp:txXfrm>
        <a:off x="2259210" y="0"/>
        <a:ext cx="3836194" cy="59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FC075-6DBE-4938-9033-C77FD93E815E}" type="datetimeFigureOut">
              <a:rPr lang="zh-CN" altLang="en-US" smtClean="0"/>
              <a:pPr/>
              <a:t>2018/11/22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529EC-75EF-477E-972B-4A7F158BD0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8743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529EC-75EF-477E-972B-4A7F158BD0C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211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529EC-75EF-477E-972B-4A7F158BD0C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2707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ELK</a:t>
            </a:r>
            <a:r>
              <a:rPr lang="en-US" altLang="zh-CN" baseline="0" smtClean="0"/>
              <a:t> = Elastic Search + Logstash + Kibana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529EC-75EF-477E-972B-4A7F158BD0C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23197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529EC-75EF-477E-972B-4A7F158BD0C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2319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529EC-75EF-477E-972B-4A7F158BD0C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70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204864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979712" y="4076700"/>
            <a:ext cx="5328591" cy="6484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2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8312" y="1052513"/>
            <a:ext cx="8280151" cy="555587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620688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2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620688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3089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70" r:id="rId3"/>
    <p:sldLayoutId id="2147483668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以精细化运维助力降本增效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455875" y="3861048"/>
            <a:ext cx="2232249" cy="648444"/>
          </a:xfrm>
        </p:spPr>
        <p:txBody>
          <a:bodyPr/>
          <a:lstStyle/>
          <a:p>
            <a:r>
              <a:rPr lang="zh-CN" altLang="en-US" smtClean="0"/>
              <a:t>山东公司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715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4" y="23867"/>
            <a:ext cx="8229600" cy="620688"/>
          </a:xfrm>
        </p:spPr>
        <p:txBody>
          <a:bodyPr/>
          <a:lstStyle/>
          <a:p>
            <a:r>
              <a:rPr lang="zh-CN" altLang="en-US" smtClean="0"/>
              <a:t>三、组件探测工具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72008" y="1196752"/>
          <a:ext cx="8964488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矩形 10"/>
          <p:cNvSpPr/>
          <p:nvPr/>
        </p:nvSpPr>
        <p:spPr>
          <a:xfrm>
            <a:off x="107504" y="692696"/>
            <a:ext cx="32608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cap="none" spc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● 组件探测工具的亮点</a:t>
            </a:r>
            <a:endParaRPr lang="zh-CN" altLang="en-US" sz="2400" b="1" cap="none" spc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19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三、组件探测工具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504" y="692696"/>
            <a:ext cx="32624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00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● 整体界面效果（开发中）</a:t>
            </a:r>
            <a:endParaRPr lang="en-US" altLang="zh-CN" sz="200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图片 4" descr="应用健康管理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124744"/>
            <a:ext cx="8568952" cy="56175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四、营业前台页面监控工具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107504" y="764704"/>
          <a:ext cx="885698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四、营业前台页面监控工具</a:t>
            </a:r>
            <a:endParaRPr lang="zh-CN" altLang="en-US" dirty="0"/>
          </a:p>
        </p:txBody>
      </p:sp>
      <p:pic>
        <p:nvPicPr>
          <p:cNvPr id="15" name="图片 14" descr="大屏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9144000" cy="5400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67944" y="357301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分屏展示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732240" y="59492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轮播屏展示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04" y="692696"/>
            <a:ext cx="19800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00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● 整体界面效果</a:t>
            </a:r>
            <a:endParaRPr lang="en-US" altLang="zh-CN" sz="200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897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7504" y="692696"/>
            <a:ext cx="8856984" cy="53245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cap="none" spc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● 用户体验是主观感受，但可通过用户行为、响应速度、错误消息等多个指标客观量化，再将指标整合分析以提供统计、告警展现</a:t>
            </a:r>
            <a:endParaRPr lang="en-US" altLang="zh-CN" sz="2000" cap="none" spc="0" smtClean="0">
              <a:ln w="1905"/>
              <a:solidFill>
                <a:schemeClr val="accent6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2000" cap="none" spc="0" smtClean="0">
              <a:ln w="1905"/>
              <a:solidFill>
                <a:schemeClr val="accent4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200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● 三大基本功能模块</a:t>
            </a:r>
            <a:endParaRPr lang="en-US" altLang="zh-CN" sz="2000" smtClean="0">
              <a:ln w="1905"/>
              <a:solidFill>
                <a:schemeClr val="accent5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2000" cap="none" spc="0" smtClean="0">
              <a:ln w="1905"/>
              <a:solidFill>
                <a:schemeClr val="accent4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2000" smtClean="0">
              <a:ln w="1905"/>
              <a:solidFill>
                <a:schemeClr val="accent4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2000" cap="none" spc="0" smtClean="0">
              <a:ln w="1905"/>
              <a:solidFill>
                <a:schemeClr val="accent4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2000" smtClean="0">
              <a:ln w="1905"/>
              <a:solidFill>
                <a:schemeClr val="accent4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● 具体实现</a:t>
            </a:r>
            <a:endParaRPr lang="en-US" altLang="zh-CN" sz="2000" smtClean="0">
              <a:ln w="1905"/>
              <a:solidFill>
                <a:schemeClr val="accent3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2000" smtClean="0">
              <a:ln w="1905"/>
              <a:solidFill>
                <a:schemeClr val="accent3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2000" smtClean="0">
              <a:ln w="1905"/>
              <a:solidFill>
                <a:schemeClr val="accent3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2000" smtClean="0">
              <a:ln w="1905"/>
              <a:solidFill>
                <a:schemeClr val="accent3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2000" smtClean="0">
              <a:ln w="1905"/>
              <a:solidFill>
                <a:schemeClr val="accent3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● 山东</a:t>
            </a:r>
            <a:r>
              <a:rPr lang="en-US" altLang="zh-CN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UEM</a:t>
            </a:r>
            <a:r>
              <a:rPr lang="zh-CN" altLang="en-US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实践发生的重要变化</a:t>
            </a:r>
            <a:endParaRPr lang="en-US" altLang="zh-CN" sz="2000" smtClean="0">
              <a:ln w="1905"/>
              <a:solidFill>
                <a:schemeClr val="accent3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altLang="zh-CN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◆ </a:t>
            </a:r>
            <a:r>
              <a:rPr lang="zh-CN" altLang="en-US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废弃</a:t>
            </a:r>
            <a:r>
              <a:rPr lang="en-US" altLang="zh-CN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APM</a:t>
            </a:r>
            <a:r>
              <a:rPr lang="zh-CN" altLang="en-US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自带</a:t>
            </a:r>
            <a:r>
              <a:rPr lang="en-US" altLang="zh-CN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Agent</a:t>
            </a:r>
            <a:r>
              <a:rPr lang="zh-CN" altLang="en-US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，替换为</a:t>
            </a:r>
            <a:r>
              <a:rPr lang="en-US" altLang="zh-CN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UEM Agent</a:t>
            </a:r>
            <a:r>
              <a:rPr lang="zh-CN" altLang="en-US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，完全甲方自研</a:t>
            </a:r>
            <a:endParaRPr lang="en-US" altLang="zh-CN" sz="2000" smtClean="0">
              <a:ln w="1905"/>
              <a:solidFill>
                <a:schemeClr val="accent3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altLang="zh-CN" sz="2000" smtClean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◆ </a:t>
            </a:r>
            <a:r>
              <a:rPr lang="zh-CN" altLang="en-US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整套方案迭代了</a:t>
            </a:r>
            <a:r>
              <a:rPr lang="en-US" altLang="zh-CN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r>
              <a:rPr lang="zh-CN" altLang="en-US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次，最新的</a:t>
            </a:r>
            <a:r>
              <a:rPr lang="en-US" altLang="zh-CN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UEM 1.4</a:t>
            </a:r>
            <a:r>
              <a:rPr lang="zh-CN" altLang="en-US" sz="200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开发过程中</a:t>
            </a:r>
            <a:endParaRPr lang="en-US" altLang="zh-CN" sz="2000" smtClean="0">
              <a:ln w="1905"/>
              <a:solidFill>
                <a:schemeClr val="accent4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2000" cap="none" spc="0" smtClean="0">
              <a:ln w="1905"/>
              <a:solidFill>
                <a:schemeClr val="accent4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五、客户体验监控工具</a:t>
            </a:r>
            <a:endParaRPr lang="zh-CN" altLang="en-US" dirty="0"/>
          </a:p>
        </p:txBody>
      </p:sp>
      <p:graphicFrame>
        <p:nvGraphicFramePr>
          <p:cNvPr id="12" name="图示 11"/>
          <p:cNvGraphicFramePr/>
          <p:nvPr/>
        </p:nvGraphicFramePr>
        <p:xfrm>
          <a:off x="1524000" y="2261096"/>
          <a:ext cx="6096000" cy="5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图示 13"/>
          <p:cNvGraphicFramePr/>
          <p:nvPr/>
        </p:nvGraphicFramePr>
        <p:xfrm>
          <a:off x="1547664" y="3701256"/>
          <a:ext cx="6096000" cy="5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="" xmlns:p14="http://schemas.microsoft.com/office/powerpoint/2010/main" val="18158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5.1</a:t>
            </a:r>
            <a:r>
              <a:rPr lang="zh-CN" altLang="en-US" smtClean="0"/>
              <a:t>、</a:t>
            </a:r>
            <a:r>
              <a:rPr lang="en-US" altLang="zh-CN" smtClean="0"/>
              <a:t>UEM</a:t>
            </a:r>
            <a:r>
              <a:rPr lang="zh-CN" altLang="en-US" smtClean="0"/>
              <a:t>经过的迭代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35496" y="764704"/>
          <a:ext cx="9001000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8158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5.2</a:t>
            </a:r>
            <a:r>
              <a:rPr lang="zh-CN" altLang="en-US" smtClean="0"/>
              <a:t>、</a:t>
            </a:r>
            <a:r>
              <a:rPr lang="en-US" altLang="zh-CN" smtClean="0"/>
              <a:t>UEM</a:t>
            </a:r>
            <a:r>
              <a:rPr lang="zh-CN" altLang="en-US" smtClean="0"/>
              <a:t>系统架构</a:t>
            </a:r>
            <a:r>
              <a:rPr lang="en-US" altLang="zh-CN" smtClean="0"/>
              <a:t>-</a:t>
            </a:r>
            <a:r>
              <a:rPr lang="zh-CN" altLang="en-US" smtClean="0"/>
              <a:t>基于</a:t>
            </a:r>
            <a:r>
              <a:rPr lang="en-US" altLang="zh-CN" smtClean="0"/>
              <a:t>1.3</a:t>
            </a:r>
            <a:r>
              <a:rPr lang="zh-CN" altLang="en-US" smtClean="0"/>
              <a:t>版本绘制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83997"/>
            <a:ext cx="8280920" cy="4213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4"/>
          <p:cNvGrpSpPr/>
          <p:nvPr/>
        </p:nvGrpSpPr>
        <p:grpSpPr>
          <a:xfrm>
            <a:off x="71500" y="764704"/>
            <a:ext cx="9000999" cy="575639"/>
            <a:chOff x="0" y="3530761"/>
            <a:chExt cx="9000999" cy="575639"/>
          </a:xfrm>
        </p:grpSpPr>
        <p:sp>
          <p:nvSpPr>
            <p:cNvPr id="9" name="圆角矩形 8"/>
            <p:cNvSpPr/>
            <p:nvPr/>
          </p:nvSpPr>
          <p:spPr>
            <a:xfrm>
              <a:off x="0" y="3530761"/>
              <a:ext cx="900099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450407"/>
                <a:satOff val="29858"/>
                <a:lumOff val="6471"/>
                <a:alphaOff val="0"/>
              </a:schemeClr>
            </a:fillRef>
            <a:effectRef idx="0">
              <a:schemeClr val="accent5">
                <a:hueOff val="-7450407"/>
                <a:satOff val="29858"/>
                <a:lumOff val="647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28100" y="3558861"/>
              <a:ext cx="8944799" cy="519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smtClean="0"/>
                <a:t>UEM 1.3</a:t>
              </a:r>
              <a:endParaRPr lang="zh-CN" altLang="en-US" sz="2400" kern="12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500" y="1340344"/>
            <a:ext cx="9000999" cy="434700"/>
            <a:chOff x="0" y="4106401"/>
            <a:chExt cx="9000999" cy="434700"/>
          </a:xfrm>
        </p:grpSpPr>
        <p:sp>
          <p:nvSpPr>
            <p:cNvPr id="7" name="矩形 6"/>
            <p:cNvSpPr/>
            <p:nvPr/>
          </p:nvSpPr>
          <p:spPr>
            <a:xfrm>
              <a:off x="0" y="4106401"/>
              <a:ext cx="9000999" cy="4347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0" y="4106401"/>
              <a:ext cx="9000999" cy="434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5782" tIns="30480" rIns="170688" bIns="30480" numCol="1" spcCol="1270" anchor="t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en-US" altLang="zh-CN" sz="600" kern="1200" smtClean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zh-CN" altLang="en-US" sz="1900" kern="1200" smtClean="0"/>
                <a:t>相比框架插码，解决了递归性能问题，降低了代码复杂度，使得研发人员更多精力关注于业务的定制</a:t>
              </a:r>
              <a:endParaRPr lang="en-US" altLang="zh-CN" sz="1900" kern="1200" smtClean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zh-CN" altLang="en-US" sz="1900" smtClean="0"/>
                <a:t>对应用彻底</a:t>
              </a:r>
              <a:r>
                <a:rPr lang="en-US" altLang="zh-CN" sz="1900" smtClean="0"/>
                <a:t>0</a:t>
              </a:r>
              <a:r>
                <a:rPr lang="zh-CN" altLang="en-US" sz="1900" smtClean="0"/>
                <a:t>改造，可以灵活启用、关闭</a:t>
              </a:r>
              <a:r>
                <a:rPr lang="en-US" altLang="zh-CN" sz="1900" smtClean="0"/>
                <a:t>UEM</a:t>
              </a: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zh-CN" altLang="en-US" sz="1900" smtClean="0"/>
                <a:t>引入</a:t>
              </a:r>
              <a:r>
                <a:rPr lang="en-US" altLang="zh-CN" sz="1900" smtClean="0"/>
                <a:t>Xtags</a:t>
              </a:r>
              <a:r>
                <a:rPr lang="zh-CN" altLang="en-US" sz="1900" smtClean="0"/>
                <a:t>扩展标签实现用户行为与</a:t>
              </a:r>
              <a:r>
                <a:rPr lang="en-US" altLang="zh-CN" sz="1900" smtClean="0"/>
                <a:t>HTTP</a:t>
              </a:r>
              <a:r>
                <a:rPr lang="zh-CN" altLang="en-US" sz="1900" smtClean="0"/>
                <a:t>协议的匹配</a:t>
              </a:r>
              <a:endParaRPr lang="zh-CN" altLang="en-US" sz="1900" kern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smtClean="0"/>
              <a:t>六、以全面应用性能管理助力资源瘦身和</a:t>
            </a:r>
            <a:r>
              <a:rPr lang="en-US" altLang="zh-CN" sz="2400" smtClean="0"/>
              <a:t>SLA</a:t>
            </a:r>
            <a:r>
              <a:rPr lang="zh-CN" altLang="en-US" sz="2400" smtClean="0"/>
              <a:t>落地</a:t>
            </a:r>
            <a:endParaRPr lang="zh-CN" altLang="en-US" sz="2400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72008" y="1021184"/>
          <a:ext cx="9036496" cy="564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789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746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积极响应集团公司要求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755576" y="1124744"/>
          <a:ext cx="76328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6383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重要举措</a:t>
            </a:r>
            <a:endParaRPr lang="zh-CN" altLang="en-US"/>
          </a:p>
        </p:txBody>
      </p:sp>
      <p:graphicFrame>
        <p:nvGraphicFramePr>
          <p:cNvPr id="3" name="图示 2"/>
          <p:cNvGraphicFramePr/>
          <p:nvPr/>
        </p:nvGraphicFramePr>
        <p:xfrm>
          <a:off x="107504" y="692696"/>
          <a:ext cx="8856984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</a:t>
            </a:r>
            <a:r>
              <a:rPr lang="en-US" altLang="zh-CN" smtClean="0"/>
              <a:t>WebSphere</a:t>
            </a:r>
            <a:r>
              <a:rPr lang="zh-CN" altLang="en-US" smtClean="0"/>
              <a:t>大屏监控工具</a:t>
            </a:r>
            <a:endParaRPr lang="zh-CN" altLang="en-US"/>
          </a:p>
        </p:txBody>
      </p:sp>
      <p:graphicFrame>
        <p:nvGraphicFramePr>
          <p:cNvPr id="10" name="图示 9"/>
          <p:cNvGraphicFramePr/>
          <p:nvPr/>
        </p:nvGraphicFramePr>
        <p:xfrm>
          <a:off x="107504" y="764704"/>
          <a:ext cx="885698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</a:t>
            </a:r>
            <a:r>
              <a:rPr lang="en-US" altLang="zh-CN" smtClean="0"/>
              <a:t>WebSphere</a:t>
            </a:r>
            <a:r>
              <a:rPr lang="zh-CN" altLang="en-US" smtClean="0"/>
              <a:t>大屏监控工具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1138563"/>
            <a:ext cx="9144000" cy="5719437"/>
            <a:chOff x="0" y="1138563"/>
            <a:chExt cx="9144000" cy="571943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138563"/>
              <a:ext cx="9144000" cy="571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>
            <a:xfrm>
              <a:off x="2195736" y="3789040"/>
              <a:ext cx="4035079" cy="40011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altLang="zh-CN" sz="2000" cap="none" spc="5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1</a:t>
              </a:r>
              <a:r>
                <a:rPr lang="zh-CN" altLang="en-US" sz="2000" cap="none" spc="5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、大屏展示，适合值班人员关注</a:t>
              </a:r>
              <a:endParaRPr lang="zh-CN" altLang="en-US" sz="2000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60032" y="5445224"/>
              <a:ext cx="3246402" cy="40011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altLang="zh-CN" sz="2000" spc="5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2</a:t>
              </a:r>
              <a:r>
                <a:rPr lang="zh-CN" altLang="en-US" sz="2000" cap="none" spc="5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、</a:t>
              </a:r>
              <a:r>
                <a:rPr lang="zh-CN" altLang="en-US" sz="2000" spc="5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数据库连接池详细展示</a:t>
              </a:r>
              <a:endParaRPr lang="zh-CN" altLang="en-US" sz="2000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580112" y="2924944"/>
              <a:ext cx="3246402" cy="40011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altLang="zh-CN" sz="2000" spc="5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3</a:t>
              </a:r>
              <a:r>
                <a:rPr lang="zh-CN" altLang="en-US" sz="2000" cap="none" spc="5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、应用访问压力详细展示</a:t>
              </a:r>
              <a:endParaRPr lang="zh-CN" altLang="en-US" sz="2000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915816" y="1700808"/>
              <a:ext cx="2983509" cy="40011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altLang="zh-CN" sz="2000" spc="5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4</a:t>
              </a:r>
              <a:r>
                <a:rPr lang="zh-CN" altLang="en-US" sz="2000" cap="none" spc="5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、触碰阀值后醒目标注</a:t>
              </a:r>
              <a:endParaRPr lang="zh-CN" altLang="en-US" sz="2000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7504" y="692696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00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● 整体界面效果图</a:t>
            </a:r>
            <a:endParaRPr lang="en-US" altLang="zh-CN" sz="200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</a:t>
            </a:r>
            <a:r>
              <a:rPr lang="en-US" altLang="zh-CN" smtClean="0"/>
              <a:t>WebSphere</a:t>
            </a:r>
            <a:r>
              <a:rPr lang="zh-CN" altLang="en-US" smtClean="0"/>
              <a:t>大屏监控工具</a:t>
            </a:r>
            <a:endParaRPr lang="zh-CN" altLang="en-US"/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37600"/>
            <a:ext cx="9144000" cy="572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07504" y="692696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00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● 配置管理效果图</a:t>
            </a:r>
            <a:endParaRPr lang="en-US" altLang="zh-CN" sz="200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5776" y="4365104"/>
            <a:ext cx="2457724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r>
              <a:rPr lang="zh-CN" altLang="en-US" sz="2000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、便捷的维护管理</a:t>
            </a:r>
            <a:endParaRPr lang="zh-CN" altLang="en-US" sz="2000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</a:t>
            </a:r>
            <a:r>
              <a:rPr lang="en-US" altLang="zh-CN" smtClean="0"/>
              <a:t>CDN</a:t>
            </a:r>
            <a:r>
              <a:rPr lang="zh-CN" altLang="en-US" smtClean="0"/>
              <a:t>自动化测试工具</a:t>
            </a:r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107504" y="764704"/>
          <a:ext cx="885698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</a:t>
            </a:r>
            <a:r>
              <a:rPr lang="en-US" altLang="zh-CN" smtClean="0"/>
              <a:t>CDN</a:t>
            </a:r>
            <a:r>
              <a:rPr lang="zh-CN" altLang="en-US" smtClean="0"/>
              <a:t>自动化测试工具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723" y="1196753"/>
            <a:ext cx="8756173" cy="5472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07504" y="692696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00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● 整体界面效果图</a:t>
            </a:r>
            <a:endParaRPr lang="en-US" altLang="zh-CN" sz="200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三、组件探测工具</a:t>
            </a:r>
            <a:endParaRPr lang="zh-CN" altLang="en-US"/>
          </a:p>
        </p:txBody>
      </p:sp>
      <p:graphicFrame>
        <p:nvGraphicFramePr>
          <p:cNvPr id="3" name="图示 2"/>
          <p:cNvGraphicFramePr/>
          <p:nvPr/>
        </p:nvGraphicFramePr>
        <p:xfrm>
          <a:off x="107504" y="764704"/>
          <a:ext cx="885698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新版PPT演示文稿模板</Template>
  <TotalTime>22581</TotalTime>
  <Words>1155</Words>
  <Application>Microsoft Office PowerPoint</Application>
  <PresentationFormat>全屏显示(4:3)</PresentationFormat>
  <Paragraphs>150</Paragraphs>
  <Slides>18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以精细化运维助力降本增效</vt:lpstr>
      <vt:lpstr>积极响应集团公司要求</vt:lpstr>
      <vt:lpstr>重要举措</vt:lpstr>
      <vt:lpstr>一、WebSphere大屏监控工具</vt:lpstr>
      <vt:lpstr>一、WebSphere大屏监控工具</vt:lpstr>
      <vt:lpstr>一、WebSphere大屏监控工具</vt:lpstr>
      <vt:lpstr>二、CDN自动化测试工具</vt:lpstr>
      <vt:lpstr>二、CDN自动化测试工具</vt:lpstr>
      <vt:lpstr>三、组件探测工具</vt:lpstr>
      <vt:lpstr>三、组件探测工具</vt:lpstr>
      <vt:lpstr>三、组件探测工具</vt:lpstr>
      <vt:lpstr>四、营业前台页面监控工具</vt:lpstr>
      <vt:lpstr>四、营业前台页面监控工具</vt:lpstr>
      <vt:lpstr>五、客户体验监控工具</vt:lpstr>
      <vt:lpstr>5.1、UEM经过的迭代</vt:lpstr>
      <vt:lpstr>5.2、UEM系统架构-基于1.3版本绘制</vt:lpstr>
      <vt:lpstr>六、以全面应用性能管理助力资源瘦身和SLA落地</vt:lpstr>
      <vt:lpstr>谢谢</vt:lpstr>
    </vt:vector>
  </TitlesOfParts>
  <Company>http:/sdwm.org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需求管理周报</dc:title>
  <dc:creator>fanpengxiang</dc:creator>
  <cp:lastModifiedBy>LocalAccount</cp:lastModifiedBy>
  <cp:revision>1251</cp:revision>
  <dcterms:created xsi:type="dcterms:W3CDTF">2016-03-27T10:27:29Z</dcterms:created>
  <dcterms:modified xsi:type="dcterms:W3CDTF">2018-11-22T07:42:49Z</dcterms:modified>
</cp:coreProperties>
</file>