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63579-F336-445C-B545-A95395BA6B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D07F73-E04D-41F7-A77F-34D984D43A45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中间件平台运维背景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FEE6A26-7E2F-4AA2-9FA9-6031B3F25F55}" type="parTrans" cxnId="{444E41C5-5BB2-445B-859B-F454E5646C6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32BDF53-2118-495A-BA6B-DE6B7119BAB4}" type="sibTrans" cxnId="{444E41C5-5BB2-445B-859B-F454E5646C6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2605B12-B810-4C6A-9B71-4F61A711EFF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传统运维工作目标单一、内容狭隘，需要进一步扩展、发散，以实现运维价值最大化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2BD5C3-A7C5-4F82-BD1A-D76D3A8CF459}" type="parTrans" cxnId="{7C9BDFE4-5A62-4347-9A7B-47C580D12D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9214AE2-FDA2-402F-9174-3D2CE894EADB}" type="sibTrans" cxnId="{7C9BDFE4-5A62-4347-9A7B-47C580D12D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C7F6B3-4575-4416-9A28-3B590586BCA9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现有工作的初步发散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D8D6D5-78FA-4844-809F-B887EFB2EA76}" type="parTrans" cxnId="{C0FA5A94-977D-4ED5-A741-113F5BDD758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C68D426-0BBC-414A-B4E2-61C6602C78BB}" type="sibTrans" cxnId="{C0FA5A94-977D-4ED5-A741-113F5BDD758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3518122-897F-4E2C-9940-8E0C29EF5D80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性能测试团队要熟悉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Selenium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，掌握自动化压力测试技术、熟悉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参数配置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9C610FF-0EE8-4196-A5E3-E9E23A925B8C}" type="parTrans" cxnId="{469E89E8-7203-4C0C-A218-7B0680E3A6D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47A86EE-EEE8-48FD-A95A-7E88345EBD16}" type="sibTrans" cxnId="{469E89E8-7203-4C0C-A218-7B0680E3A6D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FE8CDD1-4BB8-4A89-BF61-F21DF66D872A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从运营商角度看，中间件运维≈应用运维≈业务运维，除基础性平台运维以外，应逐步偏向应用、业务的掌控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62979C8-5E36-4CBE-9038-D71EAA763284}" type="parTrans" cxnId="{C27A5DE7-282B-4051-89C2-0A84A9C42E18}">
      <dgm:prSet/>
      <dgm:spPr/>
      <dgm:t>
        <a:bodyPr/>
        <a:lstStyle/>
        <a:p>
          <a:endParaRPr lang="zh-CN" altLang="en-US"/>
        </a:p>
      </dgm:t>
    </dgm:pt>
    <dgm:pt modelId="{BF6C84CD-F9CB-421C-88C8-31E7798DB9E0}" type="sibTrans" cxnId="{C27A5DE7-282B-4051-89C2-0A84A9C42E18}">
      <dgm:prSet/>
      <dgm:spPr/>
      <dgm:t>
        <a:bodyPr/>
        <a:lstStyle/>
        <a:p>
          <a:endParaRPr lang="zh-CN" altLang="en-US"/>
        </a:p>
      </dgm:t>
    </dgm:pt>
    <dgm:pt modelId="{16D828B8-1C52-4455-AEA0-6706FD5F8E53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从公司发展方向看，业务依然是主导，需要既熟悉系统平台又熟悉业务流程的人才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201069B-232B-4D14-A813-634625C33BD5}" type="parTrans" cxnId="{F9E8B8DC-7FA9-4D61-AF06-9A3F012B28A0}">
      <dgm:prSet/>
      <dgm:spPr/>
      <dgm:t>
        <a:bodyPr/>
        <a:lstStyle/>
        <a:p>
          <a:endParaRPr lang="zh-CN" altLang="en-US"/>
        </a:p>
      </dgm:t>
    </dgm:pt>
    <dgm:pt modelId="{2072FCB1-D342-4839-BB33-13DDEC740935}" type="sibTrans" cxnId="{F9E8B8DC-7FA9-4D61-AF06-9A3F012B28A0}">
      <dgm:prSet/>
      <dgm:spPr/>
      <dgm:t>
        <a:bodyPr/>
        <a:lstStyle/>
        <a:p>
          <a:endParaRPr lang="zh-CN" altLang="en-US"/>
        </a:p>
      </dgm:t>
    </dgm:pt>
    <dgm:pt modelId="{696CEA81-9D32-47DA-A869-653706565800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中间件及应用团队要熟悉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部署架构，掌握模块间调用逻辑和代码运行轨迹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B7F7388-EDA8-475A-8225-F6FDBE19CBAF}" type="parTrans" cxnId="{E5A941CF-3060-45A4-90D6-03D77ABF4FA1}">
      <dgm:prSet/>
      <dgm:spPr/>
      <dgm:t>
        <a:bodyPr/>
        <a:lstStyle/>
        <a:p>
          <a:endParaRPr lang="zh-CN" altLang="en-US"/>
        </a:p>
      </dgm:t>
    </dgm:pt>
    <dgm:pt modelId="{65969AE1-AEAB-4931-94AF-68CBFD425D6E}" type="sibTrans" cxnId="{E5A941CF-3060-45A4-90D6-03D77ABF4FA1}">
      <dgm:prSet/>
      <dgm:spPr/>
      <dgm:t>
        <a:bodyPr/>
        <a:lstStyle/>
        <a:p>
          <a:endParaRPr lang="zh-CN" altLang="en-US"/>
        </a:p>
      </dgm:t>
    </dgm:pt>
    <dgm:pt modelId="{F3162931-B8A9-4C76-8183-130DC21068ED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一体化运维团队要精通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工具，熟悉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代码运行轨迹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0F55257-7F19-4FA0-BDD4-EE22DB8A3429}" type="parTrans" cxnId="{9184CC65-9C88-4543-AE07-88C6C55CA442}">
      <dgm:prSet/>
      <dgm:spPr/>
      <dgm:t>
        <a:bodyPr/>
        <a:lstStyle/>
        <a:p>
          <a:endParaRPr lang="zh-CN" altLang="en-US"/>
        </a:p>
      </dgm:t>
    </dgm:pt>
    <dgm:pt modelId="{E0AA055B-A4EF-411C-B928-D6FB476500D8}" type="sibTrans" cxnId="{9184CC65-9C88-4543-AE07-88C6C55CA442}">
      <dgm:prSet/>
      <dgm:spPr/>
      <dgm:t>
        <a:bodyPr/>
        <a:lstStyle/>
        <a:p>
          <a:endParaRPr lang="zh-CN" altLang="en-US"/>
        </a:p>
      </dgm:t>
    </dgm:pt>
    <dgm:pt modelId="{E0060588-FD65-49DB-BF88-39038747803A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工作目标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A90E4C6-7BA7-411C-93FE-0EC0FAE993A0}" type="parTrans" cxnId="{7AA39B88-563D-451B-A191-96C6C4B1A80E}">
      <dgm:prSet/>
      <dgm:spPr/>
      <dgm:t>
        <a:bodyPr/>
        <a:lstStyle/>
        <a:p>
          <a:endParaRPr lang="zh-CN" altLang="en-US"/>
        </a:p>
      </dgm:t>
    </dgm:pt>
    <dgm:pt modelId="{65BC98DD-5D35-4CDE-8702-74E249163A78}" type="sibTrans" cxnId="{7AA39B88-563D-451B-A191-96C6C4B1A80E}">
      <dgm:prSet/>
      <dgm:spPr/>
      <dgm:t>
        <a:bodyPr/>
        <a:lstStyle/>
        <a:p>
          <a:endParaRPr lang="zh-CN" altLang="en-US"/>
        </a:p>
      </dgm:t>
    </dgm:pt>
    <dgm:pt modelId="{BD92BDBF-E41B-48EA-A248-1D1B4AFE5F0B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精细化用户体验管理，争取在年底前具备上线条件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F953FEF-111F-47BD-83BE-6D8AE09F0127}" type="parTrans" cxnId="{174A57F1-517D-457D-B9C5-BD5CD8AB4811}">
      <dgm:prSet/>
      <dgm:spPr/>
      <dgm:t>
        <a:bodyPr/>
        <a:lstStyle/>
        <a:p>
          <a:endParaRPr lang="zh-CN" altLang="en-US"/>
        </a:p>
      </dgm:t>
    </dgm:pt>
    <dgm:pt modelId="{2EF55CD8-65C6-4F8F-A0E0-68A86408FE41}" type="sibTrans" cxnId="{174A57F1-517D-457D-B9C5-BD5CD8AB4811}">
      <dgm:prSet/>
      <dgm:spPr/>
      <dgm:t>
        <a:bodyPr/>
        <a:lstStyle/>
        <a:p>
          <a:endParaRPr lang="zh-CN" altLang="en-US"/>
        </a:p>
      </dgm:t>
    </dgm:pt>
    <dgm:pt modelId="{8C624A2E-663B-418E-96CD-C831E1269BBD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中间件及应用运维要熟悉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部署架构，掌握模块间调用逻辑和代码运行轨迹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3881573-6E07-4FEF-A50C-B813ADDD5A9C}" type="parTrans" cxnId="{2F05CB99-5E3C-4328-B950-C21466F255F4}">
      <dgm:prSet/>
      <dgm:spPr/>
      <dgm:t>
        <a:bodyPr/>
        <a:lstStyle/>
        <a:p>
          <a:endParaRPr lang="zh-CN" altLang="en-US"/>
        </a:p>
      </dgm:t>
    </dgm:pt>
    <dgm:pt modelId="{07E29151-6614-4B03-A3B4-3C67FF70E2CD}" type="sibTrans" cxnId="{2F05CB99-5E3C-4328-B950-C21466F255F4}">
      <dgm:prSet/>
      <dgm:spPr/>
      <dgm:t>
        <a:bodyPr/>
        <a:lstStyle/>
        <a:p>
          <a:endParaRPr lang="zh-CN" altLang="en-US"/>
        </a:p>
      </dgm:t>
    </dgm:pt>
    <dgm:pt modelId="{4AD37DCF-4A83-4BD6-9F1D-B039A40A854D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一体化运维要精通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工具，熟悉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代码运行轨迹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41349CF-83BA-49C6-9AC3-5126B2660116}" type="parTrans" cxnId="{D14D8F39-3AE1-41A8-A6C6-01E9D6B4A86A}">
      <dgm:prSet/>
      <dgm:spPr/>
      <dgm:t>
        <a:bodyPr/>
        <a:lstStyle/>
        <a:p>
          <a:endParaRPr lang="zh-CN" altLang="en-US"/>
        </a:p>
      </dgm:t>
    </dgm:pt>
    <dgm:pt modelId="{99F9393A-33A7-4A12-BBBF-5A4A54EE7E06}" type="sibTrans" cxnId="{D14D8F39-3AE1-41A8-A6C6-01E9D6B4A86A}">
      <dgm:prSet/>
      <dgm:spPr/>
      <dgm:t>
        <a:bodyPr/>
        <a:lstStyle/>
        <a:p>
          <a:endParaRPr lang="zh-CN" altLang="en-US"/>
        </a:p>
      </dgm:t>
    </dgm:pt>
    <dgm:pt modelId="{FFBA4E5C-C8D8-41F2-8619-09AE971AD938}" type="pres">
      <dgm:prSet presAssocID="{92163579-F336-445C-B545-A95395BA6B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4F25BD-D4F1-40A3-AD57-BC56EA6853C8}" type="pres">
      <dgm:prSet presAssocID="{ADD07F73-E04D-41F7-A77F-34D984D43A4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570B0-3A0B-4A8D-B6C6-05FE0CC7F41E}" type="pres">
      <dgm:prSet presAssocID="{ADD07F73-E04D-41F7-A77F-34D984D43A4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57C020-6FA4-45C7-AAD9-580EC14C3B50}" type="pres">
      <dgm:prSet presAssocID="{CEC7F6B3-4575-4416-9A28-3B590586BCA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3C076-CBAD-4A44-933E-CD0E3689C174}" type="pres">
      <dgm:prSet presAssocID="{CEC7F6B3-4575-4416-9A28-3B590586BCA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D8EF6D-0C20-4B8A-B059-8FA75A359700}" type="pres">
      <dgm:prSet presAssocID="{E0060588-FD65-49DB-BF88-39038747803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83939-BA51-4D5A-B3FB-580E0F761214}" type="pres">
      <dgm:prSet presAssocID="{E0060588-FD65-49DB-BF88-39038747803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C07E7F-1266-4A8F-B747-21A12B34D120}" type="presOf" srcId="{ADD07F73-E04D-41F7-A77F-34D984D43A45}" destId="{CA4F25BD-D4F1-40A3-AD57-BC56EA6853C8}" srcOrd="0" destOrd="0" presId="urn:microsoft.com/office/officeart/2005/8/layout/vList2"/>
    <dgm:cxn modelId="{1823E37E-1EF1-4253-8F06-6ECFBA8E4B9E}" type="presOf" srcId="{92163579-F336-445C-B545-A95395BA6B97}" destId="{FFBA4E5C-C8D8-41F2-8619-09AE971AD938}" srcOrd="0" destOrd="0" presId="urn:microsoft.com/office/officeart/2005/8/layout/vList2"/>
    <dgm:cxn modelId="{C0FA5A94-977D-4ED5-A741-113F5BDD7580}" srcId="{92163579-F336-445C-B545-A95395BA6B97}" destId="{CEC7F6B3-4575-4416-9A28-3B590586BCA9}" srcOrd="1" destOrd="0" parTransId="{D5D8D6D5-78FA-4844-809F-B887EFB2EA76}" sibTransId="{CC68D426-0BBC-414A-B4E2-61C6602C78BB}"/>
    <dgm:cxn modelId="{885AAF29-6452-463C-BA92-AA2177755E0A}" type="presOf" srcId="{C3518122-897F-4E2C-9940-8E0C29EF5D80}" destId="{9613C076-CBAD-4A44-933E-CD0E3689C174}" srcOrd="0" destOrd="0" presId="urn:microsoft.com/office/officeart/2005/8/layout/vList2"/>
    <dgm:cxn modelId="{F9E8B8DC-7FA9-4D61-AF06-9A3F012B28A0}" srcId="{ADD07F73-E04D-41F7-A77F-34D984D43A45}" destId="{16D828B8-1C52-4455-AEA0-6706FD5F8E53}" srcOrd="2" destOrd="0" parTransId="{0201069B-232B-4D14-A813-634625C33BD5}" sibTransId="{2072FCB1-D342-4839-BB33-13DDEC740935}"/>
    <dgm:cxn modelId="{7AA39B88-563D-451B-A191-96C6C4B1A80E}" srcId="{92163579-F336-445C-B545-A95395BA6B97}" destId="{E0060588-FD65-49DB-BF88-39038747803A}" srcOrd="2" destOrd="0" parTransId="{5A90E4C6-7BA7-411C-93FE-0EC0FAE993A0}" sibTransId="{65BC98DD-5D35-4CDE-8702-74E249163A78}"/>
    <dgm:cxn modelId="{1DD32E81-3064-4462-98DC-891247CA41FE}" type="presOf" srcId="{16D828B8-1C52-4455-AEA0-6706FD5F8E53}" destId="{002570B0-3A0B-4A8D-B6C6-05FE0CC7F41E}" srcOrd="0" destOrd="2" presId="urn:microsoft.com/office/officeart/2005/8/layout/vList2"/>
    <dgm:cxn modelId="{3042F82F-7205-4B0B-BB63-9E8F06A4AB7E}" type="presOf" srcId="{CEC7F6B3-4575-4416-9A28-3B590586BCA9}" destId="{E857C020-6FA4-45C7-AAD9-580EC14C3B50}" srcOrd="0" destOrd="0" presId="urn:microsoft.com/office/officeart/2005/8/layout/vList2"/>
    <dgm:cxn modelId="{7C9BDFE4-5A62-4347-9A7B-47C580D12D1C}" srcId="{ADD07F73-E04D-41F7-A77F-34D984D43A45}" destId="{C2605B12-B810-4C6A-9B71-4F61A711EFF2}" srcOrd="0" destOrd="0" parTransId="{112BD5C3-A7C5-4F82-BD1A-D76D3A8CF459}" sibTransId="{B9214AE2-FDA2-402F-9174-3D2CE894EADB}"/>
    <dgm:cxn modelId="{847189F1-5C00-4508-AC2B-98AC23A98EA7}" type="presOf" srcId="{8C624A2E-663B-418E-96CD-C831E1269BBD}" destId="{74583939-BA51-4D5A-B3FB-580E0F761214}" srcOrd="0" destOrd="1" presId="urn:microsoft.com/office/officeart/2005/8/layout/vList2"/>
    <dgm:cxn modelId="{444E41C5-5BB2-445B-859B-F454E5646C62}" srcId="{92163579-F336-445C-B545-A95395BA6B97}" destId="{ADD07F73-E04D-41F7-A77F-34D984D43A45}" srcOrd="0" destOrd="0" parTransId="{8FEE6A26-7E2F-4AA2-9FA9-6031B3F25F55}" sibTransId="{032BDF53-2118-495A-BA6B-DE6B7119BAB4}"/>
    <dgm:cxn modelId="{64A290FD-995F-45F7-B274-9B4086652DA3}" type="presOf" srcId="{F3162931-B8A9-4C76-8183-130DC21068ED}" destId="{9613C076-CBAD-4A44-933E-CD0E3689C174}" srcOrd="0" destOrd="2" presId="urn:microsoft.com/office/officeart/2005/8/layout/vList2"/>
    <dgm:cxn modelId="{E5A941CF-3060-45A4-90D6-03D77ABF4FA1}" srcId="{CEC7F6B3-4575-4416-9A28-3B590586BCA9}" destId="{696CEA81-9D32-47DA-A869-653706565800}" srcOrd="1" destOrd="0" parTransId="{8B7F7388-EDA8-475A-8225-F6FDBE19CBAF}" sibTransId="{65969AE1-AEAB-4931-94AF-68CBFD425D6E}"/>
    <dgm:cxn modelId="{174A57F1-517D-457D-B9C5-BD5CD8AB4811}" srcId="{E0060588-FD65-49DB-BF88-39038747803A}" destId="{BD92BDBF-E41B-48EA-A248-1D1B4AFE5F0B}" srcOrd="0" destOrd="0" parTransId="{3F953FEF-111F-47BD-83BE-6D8AE09F0127}" sibTransId="{2EF55CD8-65C6-4F8F-A0E0-68A86408FE41}"/>
    <dgm:cxn modelId="{C27A5DE7-282B-4051-89C2-0A84A9C42E18}" srcId="{ADD07F73-E04D-41F7-A77F-34D984D43A45}" destId="{EFE8CDD1-4BB8-4A89-BF61-F21DF66D872A}" srcOrd="1" destOrd="0" parTransId="{962979C8-5E36-4CBE-9038-D71EAA763284}" sibTransId="{BF6C84CD-F9CB-421C-88C8-31E7798DB9E0}"/>
    <dgm:cxn modelId="{D14D8F39-3AE1-41A8-A6C6-01E9D6B4A86A}" srcId="{E0060588-FD65-49DB-BF88-39038747803A}" destId="{4AD37DCF-4A83-4BD6-9F1D-B039A40A854D}" srcOrd="2" destOrd="0" parTransId="{441349CF-83BA-49C6-9AC3-5126B2660116}" sibTransId="{99F9393A-33A7-4A12-BBBF-5A4A54EE7E06}"/>
    <dgm:cxn modelId="{C7C39B1A-B291-44F6-924C-F350B8C26316}" type="presOf" srcId="{C2605B12-B810-4C6A-9B71-4F61A711EFF2}" destId="{002570B0-3A0B-4A8D-B6C6-05FE0CC7F41E}" srcOrd="0" destOrd="0" presId="urn:microsoft.com/office/officeart/2005/8/layout/vList2"/>
    <dgm:cxn modelId="{06959EDF-A000-457B-B36F-C0D0E27B7558}" type="presOf" srcId="{BD92BDBF-E41B-48EA-A248-1D1B4AFE5F0B}" destId="{74583939-BA51-4D5A-B3FB-580E0F761214}" srcOrd="0" destOrd="0" presId="urn:microsoft.com/office/officeart/2005/8/layout/vList2"/>
    <dgm:cxn modelId="{9184CC65-9C88-4543-AE07-88C6C55CA442}" srcId="{CEC7F6B3-4575-4416-9A28-3B590586BCA9}" destId="{F3162931-B8A9-4C76-8183-130DC21068ED}" srcOrd="2" destOrd="0" parTransId="{70F55257-7F19-4FA0-BDD4-EE22DB8A3429}" sibTransId="{E0AA055B-A4EF-411C-B928-D6FB476500D8}"/>
    <dgm:cxn modelId="{469E89E8-7203-4C0C-A218-7B0680E3A6D1}" srcId="{CEC7F6B3-4575-4416-9A28-3B590586BCA9}" destId="{C3518122-897F-4E2C-9940-8E0C29EF5D80}" srcOrd="0" destOrd="0" parTransId="{E9C610FF-0EE8-4196-A5E3-E9E23A925B8C}" sibTransId="{547A86EE-EEE8-48FD-A95A-7E88345EBD16}"/>
    <dgm:cxn modelId="{2F05CB99-5E3C-4328-B950-C21466F255F4}" srcId="{E0060588-FD65-49DB-BF88-39038747803A}" destId="{8C624A2E-663B-418E-96CD-C831E1269BBD}" srcOrd="1" destOrd="0" parTransId="{43881573-6E07-4FEF-A50C-B813ADDD5A9C}" sibTransId="{07E29151-6614-4B03-A3B4-3C67FF70E2CD}"/>
    <dgm:cxn modelId="{58E3CCF9-0664-4B42-988C-D1F59C5E4EFC}" type="presOf" srcId="{E0060588-FD65-49DB-BF88-39038747803A}" destId="{18D8EF6D-0C20-4B8A-B059-8FA75A359700}" srcOrd="0" destOrd="0" presId="urn:microsoft.com/office/officeart/2005/8/layout/vList2"/>
    <dgm:cxn modelId="{6A5B1FCC-DA68-455C-A282-D43ED981FC87}" type="presOf" srcId="{4AD37DCF-4A83-4BD6-9F1D-B039A40A854D}" destId="{74583939-BA51-4D5A-B3FB-580E0F761214}" srcOrd="0" destOrd="2" presId="urn:microsoft.com/office/officeart/2005/8/layout/vList2"/>
    <dgm:cxn modelId="{E365781C-15C7-494E-B486-5B7DA96EA18E}" type="presOf" srcId="{EFE8CDD1-4BB8-4A89-BF61-F21DF66D872A}" destId="{002570B0-3A0B-4A8D-B6C6-05FE0CC7F41E}" srcOrd="0" destOrd="1" presId="urn:microsoft.com/office/officeart/2005/8/layout/vList2"/>
    <dgm:cxn modelId="{DCB04BE3-CD31-4557-AA76-F517E70FF368}" type="presOf" srcId="{696CEA81-9D32-47DA-A869-653706565800}" destId="{9613C076-CBAD-4A44-933E-CD0E3689C174}" srcOrd="0" destOrd="1" presId="urn:microsoft.com/office/officeart/2005/8/layout/vList2"/>
    <dgm:cxn modelId="{85F56F8C-788F-492B-87EE-A494AE0B8F0B}" type="presParOf" srcId="{FFBA4E5C-C8D8-41F2-8619-09AE971AD938}" destId="{CA4F25BD-D4F1-40A3-AD57-BC56EA6853C8}" srcOrd="0" destOrd="0" presId="urn:microsoft.com/office/officeart/2005/8/layout/vList2"/>
    <dgm:cxn modelId="{B0558218-9430-4BED-AB1D-02ECBD9CD65C}" type="presParOf" srcId="{FFBA4E5C-C8D8-41F2-8619-09AE971AD938}" destId="{002570B0-3A0B-4A8D-B6C6-05FE0CC7F41E}" srcOrd="1" destOrd="0" presId="urn:microsoft.com/office/officeart/2005/8/layout/vList2"/>
    <dgm:cxn modelId="{42340EA9-78B9-49FB-A310-B7C2662AD0FE}" type="presParOf" srcId="{FFBA4E5C-C8D8-41F2-8619-09AE971AD938}" destId="{E857C020-6FA4-45C7-AAD9-580EC14C3B50}" srcOrd="2" destOrd="0" presId="urn:microsoft.com/office/officeart/2005/8/layout/vList2"/>
    <dgm:cxn modelId="{D5DA6F28-AC0D-4738-8DF0-5C843074830C}" type="presParOf" srcId="{FFBA4E5C-C8D8-41F2-8619-09AE971AD938}" destId="{9613C076-CBAD-4A44-933E-CD0E3689C174}" srcOrd="3" destOrd="0" presId="urn:microsoft.com/office/officeart/2005/8/layout/vList2"/>
    <dgm:cxn modelId="{82EB6224-F9DD-4439-9E10-BB3DA1D2902F}" type="presParOf" srcId="{FFBA4E5C-C8D8-41F2-8619-09AE971AD938}" destId="{18D8EF6D-0C20-4B8A-B059-8FA75A359700}" srcOrd="4" destOrd="0" presId="urn:microsoft.com/office/officeart/2005/8/layout/vList2"/>
    <dgm:cxn modelId="{0B33D571-76BF-454E-B0BF-7CB213F00A6D}" type="presParOf" srcId="{FFBA4E5C-C8D8-41F2-8619-09AE971AD938}" destId="{74583939-BA51-4D5A-B3FB-580E0F76121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63579-F336-445C-B545-A95395BA6B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D07F73-E04D-41F7-A77F-34D984D43A45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由痛点触发的需求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FEE6A26-7E2F-4AA2-9FA9-6031B3F25F55}" type="parTrans" cxnId="{444E41C5-5BB2-445B-859B-F454E5646C6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32BDF53-2118-495A-BA6B-DE6B7119BAB4}" type="sibTrans" cxnId="{444E41C5-5BB2-445B-859B-F454E5646C6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2605B12-B810-4C6A-9B71-4F61A711EFF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一线故障不能提前获知，如慢、报错，亟需及时掌握一线的真实体验。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2BD5C3-A7C5-4F82-BD1A-D76D3A8CF459}" type="parTrans" cxnId="{7C9BDFE4-5A62-4347-9A7B-47C580D12D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9214AE2-FDA2-402F-9174-3D2CE894EADB}" type="sibTrans" cxnId="{7C9BDFE4-5A62-4347-9A7B-47C580D12D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C7F6B3-4575-4416-9A28-3B590586BCA9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用户体验的量化目标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D8D6D5-78FA-4844-809F-B887EFB2EA76}" type="parTrans" cxnId="{C0FA5A94-977D-4ED5-A741-113F5BDD758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C68D426-0BBC-414A-B4E2-61C6602C78BB}" type="sibTrans" cxnId="{C0FA5A94-977D-4ED5-A741-113F5BDD758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3518122-897F-4E2C-9940-8E0C29EF5D80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通过用户操作起点、终点标志，从操作序列中，识别出每一笔业务，即业务聚合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9C610FF-0EE8-4196-A5E3-E9E23A925B8C}" type="parTrans" cxnId="{469E89E8-7203-4C0C-A218-7B0680E3A6D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47A86EE-EEE8-48FD-A95A-7E88345EBD16}" type="sibTrans" cxnId="{469E89E8-7203-4C0C-A218-7B0680E3A6D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FE8CDD1-4BB8-4A89-BF61-F21DF66D872A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用户行为近似黑匣，难于掌握用户的真实行为轨迹，从服务端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APM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只能推导出较模糊的业务操作流程 </a:t>
          </a:r>
          <a:r>
            <a:rPr lang="en-US" altLang="zh-CN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</a:t>
          </a:r>
          <a:r>
            <a:rPr lang="zh-CN" altLang="en-US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 插码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62979C8-5E36-4CBE-9038-D71EAA763284}" type="parTrans" cxnId="{C27A5DE7-282B-4051-89C2-0A84A9C42E18}">
      <dgm:prSet/>
      <dgm:spPr/>
      <dgm:t>
        <a:bodyPr/>
        <a:lstStyle/>
        <a:p>
          <a:endParaRPr lang="zh-CN" altLang="en-US"/>
        </a:p>
      </dgm:t>
    </dgm:pt>
    <dgm:pt modelId="{BF6C84CD-F9CB-421C-88C8-31E7798DB9E0}" type="sibTrans" cxnId="{C27A5DE7-282B-4051-89C2-0A84A9C42E18}">
      <dgm:prSet/>
      <dgm:spPr/>
      <dgm:t>
        <a:bodyPr/>
        <a:lstStyle/>
        <a:p>
          <a:endParaRPr lang="zh-CN" altLang="en-US"/>
        </a:p>
      </dgm:t>
    </dgm:pt>
    <dgm:pt modelId="{696CEA81-9D32-47DA-A869-653706565800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影响每一个操作的系统响应时间，进一步拆分为浏览器加载时间、网络传输时间及中间件处理时间，即时间构成项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B7F7388-EDA8-475A-8225-F6FDBE19CBAF}" type="parTrans" cxnId="{E5A941CF-3060-45A4-90D6-03D77ABF4FA1}">
      <dgm:prSet/>
      <dgm:spPr/>
      <dgm:t>
        <a:bodyPr/>
        <a:lstStyle/>
        <a:p>
          <a:endParaRPr lang="zh-CN" altLang="en-US"/>
        </a:p>
      </dgm:t>
    </dgm:pt>
    <dgm:pt modelId="{65969AE1-AEAB-4931-94AF-68CBFD425D6E}" type="sibTrans" cxnId="{E5A941CF-3060-45A4-90D6-03D77ABF4FA1}">
      <dgm:prSet/>
      <dgm:spPr/>
      <dgm:t>
        <a:bodyPr/>
        <a:lstStyle/>
        <a:p>
          <a:endParaRPr lang="zh-CN" altLang="en-US"/>
        </a:p>
      </dgm:t>
    </dgm:pt>
    <dgm:pt modelId="{4996BCAD-8D39-4533-B84D-8049B5F8D759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业务流程是怎样的，一笔业务需要多少步操作？</a:t>
          </a:r>
          <a:r>
            <a:rPr lang="en-US" altLang="zh-CN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</a:t>
          </a:r>
          <a:r>
            <a:rPr lang="zh-CN" altLang="en-US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业务聚合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F5E1E3-139E-4AF1-9F7A-A9DA0A2E416E}" type="parTrans" cxnId="{3DE35A04-6C90-4B30-A966-E81FE5713059}">
      <dgm:prSet/>
      <dgm:spPr/>
    </dgm:pt>
    <dgm:pt modelId="{ED1D8781-422F-4065-A0A8-F449854137E4}" type="sibTrans" cxnId="{3DE35A04-6C90-4B30-A966-E81FE5713059}">
      <dgm:prSet/>
      <dgm:spPr/>
    </dgm:pt>
    <dgm:pt modelId="{79BBD57C-0BFA-433E-A843-2118E791569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知道慢了，还要知道慢在哪？为什么慢？云云。</a:t>
          </a:r>
          <a:r>
            <a:rPr lang="en-US" altLang="zh-CN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</a:t>
          </a:r>
          <a:r>
            <a:rPr lang="zh-CN" altLang="en-US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时间构成项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FE99B97-F99D-4F2E-87F8-A76B1123BD37}" type="parTrans" cxnId="{C091399A-0B20-415C-950B-5CA32DAFD555}">
      <dgm:prSet/>
      <dgm:spPr/>
    </dgm:pt>
    <dgm:pt modelId="{5A8F006A-EEE0-4666-8AB0-B349A5167F76}" type="sibTrans" cxnId="{C091399A-0B20-415C-950B-5CA32DAFD555}">
      <dgm:prSet/>
      <dgm:spPr/>
    </dgm:pt>
    <dgm:pt modelId="{FFBA4E5C-C8D8-41F2-8619-09AE971AD938}" type="pres">
      <dgm:prSet presAssocID="{92163579-F336-445C-B545-A95395BA6B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4F25BD-D4F1-40A3-AD57-BC56EA6853C8}" type="pres">
      <dgm:prSet presAssocID="{ADD07F73-E04D-41F7-A77F-34D984D43A4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570B0-3A0B-4A8D-B6C6-05FE0CC7F41E}" type="pres">
      <dgm:prSet presAssocID="{ADD07F73-E04D-41F7-A77F-34D984D43A4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57C020-6FA4-45C7-AAD9-580EC14C3B50}" type="pres">
      <dgm:prSet presAssocID="{CEC7F6B3-4575-4416-9A28-3B590586BCA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3C076-CBAD-4A44-933E-CD0E3689C174}" type="pres">
      <dgm:prSet presAssocID="{CEC7F6B3-4575-4416-9A28-3B590586BCA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8CF129-9A05-46E9-8616-66DDC9708DC9}" type="presOf" srcId="{4996BCAD-8D39-4533-B84D-8049B5F8D759}" destId="{002570B0-3A0B-4A8D-B6C6-05FE0CC7F41E}" srcOrd="0" destOrd="2" presId="urn:microsoft.com/office/officeart/2005/8/layout/vList2"/>
    <dgm:cxn modelId="{7C9BDFE4-5A62-4347-9A7B-47C580D12D1C}" srcId="{ADD07F73-E04D-41F7-A77F-34D984D43A45}" destId="{C2605B12-B810-4C6A-9B71-4F61A711EFF2}" srcOrd="0" destOrd="0" parTransId="{112BD5C3-A7C5-4F82-BD1A-D76D3A8CF459}" sibTransId="{B9214AE2-FDA2-402F-9174-3D2CE894EADB}"/>
    <dgm:cxn modelId="{C091399A-0B20-415C-950B-5CA32DAFD555}" srcId="{ADD07F73-E04D-41F7-A77F-34D984D43A45}" destId="{79BBD57C-0BFA-433E-A843-2118E7915692}" srcOrd="3" destOrd="0" parTransId="{DFE99B97-F99D-4F2E-87F8-A76B1123BD37}" sibTransId="{5A8F006A-EEE0-4666-8AB0-B349A5167F76}"/>
    <dgm:cxn modelId="{3DE35A04-6C90-4B30-A966-E81FE5713059}" srcId="{ADD07F73-E04D-41F7-A77F-34D984D43A45}" destId="{4996BCAD-8D39-4533-B84D-8049B5F8D759}" srcOrd="2" destOrd="0" parTransId="{6AF5E1E3-139E-4AF1-9F7A-A9DA0A2E416E}" sibTransId="{ED1D8781-422F-4065-A0A8-F449854137E4}"/>
    <dgm:cxn modelId="{6129FC3C-06A1-40F8-87CA-53CD4450FA98}" type="presOf" srcId="{696CEA81-9D32-47DA-A869-653706565800}" destId="{9613C076-CBAD-4A44-933E-CD0E3689C174}" srcOrd="0" destOrd="1" presId="urn:microsoft.com/office/officeart/2005/8/layout/vList2"/>
    <dgm:cxn modelId="{C0FA5A94-977D-4ED5-A741-113F5BDD7580}" srcId="{92163579-F336-445C-B545-A95395BA6B97}" destId="{CEC7F6B3-4575-4416-9A28-3B590586BCA9}" srcOrd="1" destOrd="0" parTransId="{D5D8D6D5-78FA-4844-809F-B887EFB2EA76}" sibTransId="{CC68D426-0BBC-414A-B4E2-61C6602C78BB}"/>
    <dgm:cxn modelId="{444E41C5-5BB2-445B-859B-F454E5646C62}" srcId="{92163579-F336-445C-B545-A95395BA6B97}" destId="{ADD07F73-E04D-41F7-A77F-34D984D43A45}" srcOrd="0" destOrd="0" parTransId="{8FEE6A26-7E2F-4AA2-9FA9-6031B3F25F55}" sibTransId="{032BDF53-2118-495A-BA6B-DE6B7119BAB4}"/>
    <dgm:cxn modelId="{E5A941CF-3060-45A4-90D6-03D77ABF4FA1}" srcId="{CEC7F6B3-4575-4416-9A28-3B590586BCA9}" destId="{696CEA81-9D32-47DA-A869-653706565800}" srcOrd="1" destOrd="0" parTransId="{8B7F7388-EDA8-475A-8225-F6FDBE19CBAF}" sibTransId="{65969AE1-AEAB-4931-94AF-68CBFD425D6E}"/>
    <dgm:cxn modelId="{050AC0DE-3F65-4E67-BBB0-84AA2ABD422E}" type="presOf" srcId="{CEC7F6B3-4575-4416-9A28-3B590586BCA9}" destId="{E857C020-6FA4-45C7-AAD9-580EC14C3B50}" srcOrd="0" destOrd="0" presId="urn:microsoft.com/office/officeart/2005/8/layout/vList2"/>
    <dgm:cxn modelId="{C5967211-4E24-4B33-B652-565283B06145}" type="presOf" srcId="{92163579-F336-445C-B545-A95395BA6B97}" destId="{FFBA4E5C-C8D8-41F2-8619-09AE971AD938}" srcOrd="0" destOrd="0" presId="urn:microsoft.com/office/officeart/2005/8/layout/vList2"/>
    <dgm:cxn modelId="{0E1A473F-8383-456B-9E66-964A15F3EC80}" type="presOf" srcId="{C2605B12-B810-4C6A-9B71-4F61A711EFF2}" destId="{002570B0-3A0B-4A8D-B6C6-05FE0CC7F41E}" srcOrd="0" destOrd="0" presId="urn:microsoft.com/office/officeart/2005/8/layout/vList2"/>
    <dgm:cxn modelId="{895F26B1-4867-4802-9900-6D38598D2F5E}" type="presOf" srcId="{EFE8CDD1-4BB8-4A89-BF61-F21DF66D872A}" destId="{002570B0-3A0B-4A8D-B6C6-05FE0CC7F41E}" srcOrd="0" destOrd="1" presId="urn:microsoft.com/office/officeart/2005/8/layout/vList2"/>
    <dgm:cxn modelId="{C27A5DE7-282B-4051-89C2-0A84A9C42E18}" srcId="{ADD07F73-E04D-41F7-A77F-34D984D43A45}" destId="{EFE8CDD1-4BB8-4A89-BF61-F21DF66D872A}" srcOrd="1" destOrd="0" parTransId="{962979C8-5E36-4CBE-9038-D71EAA763284}" sibTransId="{BF6C84CD-F9CB-421C-88C8-31E7798DB9E0}"/>
    <dgm:cxn modelId="{2673AB6E-612D-4026-A28C-8FA66D671CB8}" type="presOf" srcId="{C3518122-897F-4E2C-9940-8E0C29EF5D80}" destId="{9613C076-CBAD-4A44-933E-CD0E3689C174}" srcOrd="0" destOrd="0" presId="urn:microsoft.com/office/officeart/2005/8/layout/vList2"/>
    <dgm:cxn modelId="{6114846E-323B-4E09-A5D4-33E7A137E266}" type="presOf" srcId="{79BBD57C-0BFA-433E-A843-2118E7915692}" destId="{002570B0-3A0B-4A8D-B6C6-05FE0CC7F41E}" srcOrd="0" destOrd="3" presId="urn:microsoft.com/office/officeart/2005/8/layout/vList2"/>
    <dgm:cxn modelId="{CE56DACC-F362-4AAC-BE8E-5A1496147BED}" type="presOf" srcId="{ADD07F73-E04D-41F7-A77F-34D984D43A45}" destId="{CA4F25BD-D4F1-40A3-AD57-BC56EA6853C8}" srcOrd="0" destOrd="0" presId="urn:microsoft.com/office/officeart/2005/8/layout/vList2"/>
    <dgm:cxn modelId="{469E89E8-7203-4C0C-A218-7B0680E3A6D1}" srcId="{CEC7F6B3-4575-4416-9A28-3B590586BCA9}" destId="{C3518122-897F-4E2C-9940-8E0C29EF5D80}" srcOrd="0" destOrd="0" parTransId="{E9C610FF-0EE8-4196-A5E3-E9E23A925B8C}" sibTransId="{547A86EE-EEE8-48FD-A95A-7E88345EBD16}"/>
    <dgm:cxn modelId="{EA8259A8-6D71-4F28-AAA0-515D986E853E}" type="presParOf" srcId="{FFBA4E5C-C8D8-41F2-8619-09AE971AD938}" destId="{CA4F25BD-D4F1-40A3-AD57-BC56EA6853C8}" srcOrd="0" destOrd="0" presId="urn:microsoft.com/office/officeart/2005/8/layout/vList2"/>
    <dgm:cxn modelId="{DA05F7FB-7733-43FF-8964-A25C3B3EE67A}" type="presParOf" srcId="{FFBA4E5C-C8D8-41F2-8619-09AE971AD938}" destId="{002570B0-3A0B-4A8D-B6C6-05FE0CC7F41E}" srcOrd="1" destOrd="0" presId="urn:microsoft.com/office/officeart/2005/8/layout/vList2"/>
    <dgm:cxn modelId="{6048670B-8383-4DAE-8D02-8A03B710F8F5}" type="presParOf" srcId="{FFBA4E5C-C8D8-41F2-8619-09AE971AD938}" destId="{E857C020-6FA4-45C7-AAD9-580EC14C3B50}" srcOrd="2" destOrd="0" presId="urn:microsoft.com/office/officeart/2005/8/layout/vList2"/>
    <dgm:cxn modelId="{CB78617A-42B3-49D6-A5DA-51C3819FF78F}" type="presParOf" srcId="{FFBA4E5C-C8D8-41F2-8619-09AE971AD938}" destId="{9613C076-CBAD-4A44-933E-CD0E3689C1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63579-F336-445C-B545-A95395BA6B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D07F73-E04D-41F7-A77F-34D984D43A45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实现思路的演进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FEE6A26-7E2F-4AA2-9FA9-6031B3F25F55}" type="parTrans" cxnId="{444E41C5-5BB2-445B-859B-F454E5646C6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32BDF53-2118-495A-BA6B-DE6B7119BAB4}" type="sibTrans" cxnId="{444E41C5-5BB2-445B-859B-F454E5646C6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2605B12-B810-4C6A-9B71-4F61A711EFF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以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为核心的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UEM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脚本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2BD5C3-A7C5-4F82-BD1A-D76D3A8CF459}" type="parTrans" cxnId="{7C9BDFE4-5A62-4347-9A7B-47C580D12D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9214AE2-FDA2-402F-9174-3D2CE894EADB}" type="sibTrans" cxnId="{7C9BDFE4-5A62-4347-9A7B-47C580D12D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C7F6B3-4575-4416-9A28-3B590586BCA9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几次优化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D8D6D5-78FA-4844-809F-B887EFB2EA76}" type="parTrans" cxnId="{C0FA5A94-977D-4ED5-A741-113F5BDD758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C68D426-0BBC-414A-B4E2-61C6602C78BB}" type="sibTrans" cxnId="{C0FA5A94-977D-4ED5-A741-113F5BDD758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3518122-897F-4E2C-9940-8E0C29EF5D80}">
      <dgm:prSet phldrT="[文本]"/>
      <dgm:spPr/>
      <dgm:t>
        <a:bodyPr/>
        <a:lstStyle/>
        <a:p>
          <a:r>
            <a:rPr lang="en-US" altLang="zh-CN" smtClean="0">
              <a:latin typeface="微软雅黑" pitchFamily="34" charset="-122"/>
              <a:ea typeface="微软雅黑" pitchFamily="34" charset="-122"/>
            </a:rPr>
            <a:t>2016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年，针对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dynatrace UEM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数据覆盖不全面，业务涵义不明确的缺陷，引入自开发插码脚本，利用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页面框架的特点进行一处插码处处生效，与具体应用无关。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9C610FF-0EE8-4196-A5E3-E9E23A925B8C}" type="parTrans" cxnId="{469E89E8-7203-4C0C-A218-7B0680E3A6D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47A86EE-EEE8-48FD-A95A-7E88345EBD16}" type="sibTrans" cxnId="{469E89E8-7203-4C0C-A218-7B0680E3A6D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FE8CDD1-4BB8-4A89-BF61-F21DF66D872A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自行开发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UEM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脚本，</a:t>
          </a:r>
          <a:r>
            <a:rPr lang="zh-CN" altLang="en-US" b="0" smtClean="0">
              <a:latin typeface="微软雅黑" pitchFamily="34" charset="-122"/>
              <a:ea typeface="微软雅黑" pitchFamily="34" charset="-122"/>
            </a:rPr>
            <a:t>插码实现方式先后经过多次优化</a:t>
          </a:r>
          <a:endParaRPr lang="zh-CN" altLang="en-US" b="0">
            <a:latin typeface="微软雅黑" pitchFamily="34" charset="-122"/>
            <a:ea typeface="微软雅黑" pitchFamily="34" charset="-122"/>
          </a:endParaRPr>
        </a:p>
      </dgm:t>
    </dgm:pt>
    <dgm:pt modelId="{962979C8-5E36-4CBE-9038-D71EAA763284}" type="parTrans" cxnId="{C27A5DE7-282B-4051-89C2-0A84A9C42E18}">
      <dgm:prSet/>
      <dgm:spPr/>
      <dgm:t>
        <a:bodyPr/>
        <a:lstStyle/>
        <a:p>
          <a:endParaRPr lang="zh-CN" altLang="en-US"/>
        </a:p>
      </dgm:t>
    </dgm:pt>
    <dgm:pt modelId="{BF6C84CD-F9CB-421C-88C8-31E7798DB9E0}" type="sibTrans" cxnId="{C27A5DE7-282B-4051-89C2-0A84A9C42E18}">
      <dgm:prSet/>
      <dgm:spPr/>
      <dgm:t>
        <a:bodyPr/>
        <a:lstStyle/>
        <a:p>
          <a:endParaRPr lang="zh-CN" altLang="en-US"/>
        </a:p>
      </dgm:t>
    </dgm:pt>
    <dgm:pt modelId="{16D828B8-1C52-4455-AEA0-6706FD5F8E53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与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的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servlet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注入方式相结合的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UEM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脚本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201069B-232B-4D14-A813-634625C33BD5}" type="parTrans" cxnId="{F9E8B8DC-7FA9-4D61-AF06-9A3F012B28A0}">
      <dgm:prSet/>
      <dgm:spPr/>
      <dgm:t>
        <a:bodyPr/>
        <a:lstStyle/>
        <a:p>
          <a:endParaRPr lang="zh-CN" altLang="en-US"/>
        </a:p>
      </dgm:t>
    </dgm:pt>
    <dgm:pt modelId="{2072FCB1-D342-4839-BB33-13DDEC740935}" type="sibTrans" cxnId="{F9E8B8DC-7FA9-4D61-AF06-9A3F012B28A0}">
      <dgm:prSet/>
      <dgm:spPr/>
      <dgm:t>
        <a:bodyPr/>
        <a:lstStyle/>
        <a:p>
          <a:endParaRPr lang="zh-CN" altLang="en-US"/>
        </a:p>
      </dgm:t>
    </dgm:pt>
    <dgm:pt modelId="{696CEA81-9D32-47DA-A869-653706565800}">
      <dgm:prSet phldrT="[文本]"/>
      <dgm:spPr/>
      <dgm:t>
        <a:bodyPr/>
        <a:lstStyle/>
        <a:p>
          <a:r>
            <a:rPr lang="en-US" altLang="zh-CN" smtClean="0">
              <a:latin typeface="微软雅黑" pitchFamily="34" charset="-122"/>
              <a:ea typeface="微软雅黑" pitchFamily="34" charset="-122"/>
            </a:rPr>
            <a:t>2017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年，以冒泡方式替代递归插码方式；引入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扩展标签理念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Xtags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Apache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Hook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，实现与后端日志关联；引入监视器捕获页面变化；递归元素路径；及其他面向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jQuery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的细微优化。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B7F7388-EDA8-475A-8225-F6FDBE19CBAF}" type="parTrans" cxnId="{E5A941CF-3060-45A4-90D6-03D77ABF4FA1}">
      <dgm:prSet/>
      <dgm:spPr/>
      <dgm:t>
        <a:bodyPr/>
        <a:lstStyle/>
        <a:p>
          <a:endParaRPr lang="zh-CN" altLang="en-US"/>
        </a:p>
      </dgm:t>
    </dgm:pt>
    <dgm:pt modelId="{65969AE1-AEAB-4931-94AF-68CBFD425D6E}" type="sibTrans" cxnId="{E5A941CF-3060-45A4-90D6-03D77ABF4FA1}">
      <dgm:prSet/>
      <dgm:spPr/>
      <dgm:t>
        <a:bodyPr/>
        <a:lstStyle/>
        <a:p>
          <a:endParaRPr lang="zh-CN" altLang="en-US"/>
        </a:p>
      </dgm:t>
    </dgm:pt>
    <dgm:pt modelId="{F3162931-B8A9-4C76-8183-130DC21068ED}">
      <dgm:prSet phldrT="[文本]"/>
      <dgm:spPr/>
      <dgm:t>
        <a:bodyPr/>
        <a:lstStyle/>
        <a:p>
          <a:r>
            <a:rPr lang="en-US" altLang="zh-CN" smtClean="0">
              <a:latin typeface="微软雅黑" pitchFamily="34" charset="-122"/>
              <a:ea typeface="微软雅黑" pitchFamily="34" charset="-122"/>
            </a:rPr>
            <a:t>2018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年，方案调整，但未完成：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dynatrace servlet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自动化注入 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+ 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递归插码相结合，实现动态页面全覆盖；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ImgCut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图像裁切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+OCR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文字识别提升操作对象可读性；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0F55257-7F19-4FA0-BDD4-EE22DB8A3429}" type="parTrans" cxnId="{9184CC65-9C88-4543-AE07-88C6C55CA442}">
      <dgm:prSet/>
      <dgm:spPr/>
      <dgm:t>
        <a:bodyPr/>
        <a:lstStyle/>
        <a:p>
          <a:endParaRPr lang="zh-CN" altLang="en-US"/>
        </a:p>
      </dgm:t>
    </dgm:pt>
    <dgm:pt modelId="{E0AA055B-A4EF-411C-B928-D6FB476500D8}" type="sibTrans" cxnId="{9184CC65-9C88-4543-AE07-88C6C55CA442}">
      <dgm:prSet/>
      <dgm:spPr/>
      <dgm:t>
        <a:bodyPr/>
        <a:lstStyle/>
        <a:p>
          <a:endParaRPr lang="zh-CN" altLang="en-US"/>
        </a:p>
      </dgm:t>
    </dgm:pt>
    <dgm:pt modelId="{FFBA4E5C-C8D8-41F2-8619-09AE971AD938}" type="pres">
      <dgm:prSet presAssocID="{92163579-F336-445C-B545-A95395BA6B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4F25BD-D4F1-40A3-AD57-BC56EA6853C8}" type="pres">
      <dgm:prSet presAssocID="{ADD07F73-E04D-41F7-A77F-34D984D43A4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570B0-3A0B-4A8D-B6C6-05FE0CC7F41E}" type="pres">
      <dgm:prSet presAssocID="{ADD07F73-E04D-41F7-A77F-34D984D43A4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57C020-6FA4-45C7-AAD9-580EC14C3B50}" type="pres">
      <dgm:prSet presAssocID="{CEC7F6B3-4575-4416-9A28-3B590586BCA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3C076-CBAD-4A44-933E-CD0E3689C174}" type="pres">
      <dgm:prSet presAssocID="{CEC7F6B3-4575-4416-9A28-3B590586BCA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9189D7-6E05-485B-95C0-6F6EF6F4B349}" type="presOf" srcId="{92163579-F336-445C-B545-A95395BA6B97}" destId="{FFBA4E5C-C8D8-41F2-8619-09AE971AD938}" srcOrd="0" destOrd="0" presId="urn:microsoft.com/office/officeart/2005/8/layout/vList2"/>
    <dgm:cxn modelId="{E407ACA6-D712-439E-8D85-974162FF3BC2}" type="presOf" srcId="{C3518122-897F-4E2C-9940-8E0C29EF5D80}" destId="{9613C076-CBAD-4A44-933E-CD0E3689C174}" srcOrd="0" destOrd="0" presId="urn:microsoft.com/office/officeart/2005/8/layout/vList2"/>
    <dgm:cxn modelId="{7C9BDFE4-5A62-4347-9A7B-47C580D12D1C}" srcId="{ADD07F73-E04D-41F7-A77F-34D984D43A45}" destId="{C2605B12-B810-4C6A-9B71-4F61A711EFF2}" srcOrd="0" destOrd="0" parTransId="{112BD5C3-A7C5-4F82-BD1A-D76D3A8CF459}" sibTransId="{B9214AE2-FDA2-402F-9174-3D2CE894EADB}"/>
    <dgm:cxn modelId="{60E821C4-962D-4EE1-8B9C-B8406EA68DF6}" type="presOf" srcId="{ADD07F73-E04D-41F7-A77F-34D984D43A45}" destId="{CA4F25BD-D4F1-40A3-AD57-BC56EA6853C8}" srcOrd="0" destOrd="0" presId="urn:microsoft.com/office/officeart/2005/8/layout/vList2"/>
    <dgm:cxn modelId="{444E41C5-5BB2-445B-859B-F454E5646C62}" srcId="{92163579-F336-445C-B545-A95395BA6B97}" destId="{ADD07F73-E04D-41F7-A77F-34D984D43A45}" srcOrd="0" destOrd="0" parTransId="{8FEE6A26-7E2F-4AA2-9FA9-6031B3F25F55}" sibTransId="{032BDF53-2118-495A-BA6B-DE6B7119BAB4}"/>
    <dgm:cxn modelId="{C0FA5A94-977D-4ED5-A741-113F5BDD7580}" srcId="{92163579-F336-445C-B545-A95395BA6B97}" destId="{CEC7F6B3-4575-4416-9A28-3B590586BCA9}" srcOrd="1" destOrd="0" parTransId="{D5D8D6D5-78FA-4844-809F-B887EFB2EA76}" sibTransId="{CC68D426-0BBC-414A-B4E2-61C6602C78BB}"/>
    <dgm:cxn modelId="{4F91CDEB-4F36-4ED1-B950-B60B04A68921}" type="presOf" srcId="{EFE8CDD1-4BB8-4A89-BF61-F21DF66D872A}" destId="{002570B0-3A0B-4A8D-B6C6-05FE0CC7F41E}" srcOrd="0" destOrd="1" presId="urn:microsoft.com/office/officeart/2005/8/layout/vList2"/>
    <dgm:cxn modelId="{E5A941CF-3060-45A4-90D6-03D77ABF4FA1}" srcId="{CEC7F6B3-4575-4416-9A28-3B590586BCA9}" destId="{696CEA81-9D32-47DA-A869-653706565800}" srcOrd="1" destOrd="0" parTransId="{8B7F7388-EDA8-475A-8225-F6FDBE19CBAF}" sibTransId="{65969AE1-AEAB-4931-94AF-68CBFD425D6E}"/>
    <dgm:cxn modelId="{120D2873-4BF7-4559-B240-336FDBB87827}" type="presOf" srcId="{CEC7F6B3-4575-4416-9A28-3B590586BCA9}" destId="{E857C020-6FA4-45C7-AAD9-580EC14C3B50}" srcOrd="0" destOrd="0" presId="urn:microsoft.com/office/officeart/2005/8/layout/vList2"/>
    <dgm:cxn modelId="{F9E8B8DC-7FA9-4D61-AF06-9A3F012B28A0}" srcId="{ADD07F73-E04D-41F7-A77F-34D984D43A45}" destId="{16D828B8-1C52-4455-AEA0-6706FD5F8E53}" srcOrd="2" destOrd="0" parTransId="{0201069B-232B-4D14-A813-634625C33BD5}" sibTransId="{2072FCB1-D342-4839-BB33-13DDEC740935}"/>
    <dgm:cxn modelId="{C27A5DE7-282B-4051-89C2-0A84A9C42E18}" srcId="{ADD07F73-E04D-41F7-A77F-34D984D43A45}" destId="{EFE8CDD1-4BB8-4A89-BF61-F21DF66D872A}" srcOrd="1" destOrd="0" parTransId="{962979C8-5E36-4CBE-9038-D71EAA763284}" sibTransId="{BF6C84CD-F9CB-421C-88C8-31E7798DB9E0}"/>
    <dgm:cxn modelId="{3AA0A5AB-14FC-405A-B80C-340E3A9C3C7C}" type="presOf" srcId="{F3162931-B8A9-4C76-8183-130DC21068ED}" destId="{9613C076-CBAD-4A44-933E-CD0E3689C174}" srcOrd="0" destOrd="2" presId="urn:microsoft.com/office/officeart/2005/8/layout/vList2"/>
    <dgm:cxn modelId="{69A51BD7-9AB1-4703-94D3-5F27597EA370}" type="presOf" srcId="{16D828B8-1C52-4455-AEA0-6706FD5F8E53}" destId="{002570B0-3A0B-4A8D-B6C6-05FE0CC7F41E}" srcOrd="0" destOrd="2" presId="urn:microsoft.com/office/officeart/2005/8/layout/vList2"/>
    <dgm:cxn modelId="{D4392B2D-E3B1-4362-B572-EF847F191CD0}" type="presOf" srcId="{696CEA81-9D32-47DA-A869-653706565800}" destId="{9613C076-CBAD-4A44-933E-CD0E3689C174}" srcOrd="0" destOrd="1" presId="urn:microsoft.com/office/officeart/2005/8/layout/vList2"/>
    <dgm:cxn modelId="{9184CC65-9C88-4543-AE07-88C6C55CA442}" srcId="{CEC7F6B3-4575-4416-9A28-3B590586BCA9}" destId="{F3162931-B8A9-4C76-8183-130DC21068ED}" srcOrd="2" destOrd="0" parTransId="{70F55257-7F19-4FA0-BDD4-EE22DB8A3429}" sibTransId="{E0AA055B-A4EF-411C-B928-D6FB476500D8}"/>
    <dgm:cxn modelId="{360F5D50-A37E-4FB2-B67D-5E0CBBED6172}" type="presOf" srcId="{C2605B12-B810-4C6A-9B71-4F61A711EFF2}" destId="{002570B0-3A0B-4A8D-B6C6-05FE0CC7F41E}" srcOrd="0" destOrd="0" presId="urn:microsoft.com/office/officeart/2005/8/layout/vList2"/>
    <dgm:cxn modelId="{469E89E8-7203-4C0C-A218-7B0680E3A6D1}" srcId="{CEC7F6B3-4575-4416-9A28-3B590586BCA9}" destId="{C3518122-897F-4E2C-9940-8E0C29EF5D80}" srcOrd="0" destOrd="0" parTransId="{E9C610FF-0EE8-4196-A5E3-E9E23A925B8C}" sibTransId="{547A86EE-EEE8-48FD-A95A-7E88345EBD16}"/>
    <dgm:cxn modelId="{D9B953E7-FB58-4AFE-832D-FC88B644E755}" type="presParOf" srcId="{FFBA4E5C-C8D8-41F2-8619-09AE971AD938}" destId="{CA4F25BD-D4F1-40A3-AD57-BC56EA6853C8}" srcOrd="0" destOrd="0" presId="urn:microsoft.com/office/officeart/2005/8/layout/vList2"/>
    <dgm:cxn modelId="{ECDD292C-E7A2-4F56-AF4E-3664CAFB099F}" type="presParOf" srcId="{FFBA4E5C-C8D8-41F2-8619-09AE971AD938}" destId="{002570B0-3A0B-4A8D-B6C6-05FE0CC7F41E}" srcOrd="1" destOrd="0" presId="urn:microsoft.com/office/officeart/2005/8/layout/vList2"/>
    <dgm:cxn modelId="{7854F152-04F5-4AF0-9196-2FAFB985B60F}" type="presParOf" srcId="{FFBA4E5C-C8D8-41F2-8619-09AE971AD938}" destId="{E857C020-6FA4-45C7-AAD9-580EC14C3B50}" srcOrd="2" destOrd="0" presId="urn:microsoft.com/office/officeart/2005/8/layout/vList2"/>
    <dgm:cxn modelId="{5A1D8F6F-E7FD-40D0-89B5-642B4A97A4FA}" type="presParOf" srcId="{FFBA4E5C-C8D8-41F2-8619-09AE971AD938}" destId="{9613C076-CBAD-4A44-933E-CD0E3689C1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4F25BD-D4F1-40A3-AD57-BC56EA6853C8}">
      <dsp:nvSpPr>
        <dsp:cNvPr id="0" name=""/>
        <dsp:cNvSpPr/>
      </dsp:nvSpPr>
      <dsp:spPr>
        <a:xfrm>
          <a:off x="0" y="44119"/>
          <a:ext cx="8928991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>
              <a:latin typeface="微软雅黑" pitchFamily="34" charset="-122"/>
              <a:ea typeface="微软雅黑" pitchFamily="34" charset="-122"/>
            </a:rPr>
            <a:t>中间件平台运维背景</a:t>
          </a:r>
          <a:endParaRPr lang="zh-CN" altLang="en-US" sz="2200" kern="1200">
            <a:latin typeface="微软雅黑" pitchFamily="34" charset="-122"/>
            <a:ea typeface="微软雅黑" pitchFamily="34" charset="-122"/>
          </a:endParaRPr>
        </a:p>
      </dsp:txBody>
      <dsp:txXfrm>
        <a:off x="0" y="44119"/>
        <a:ext cx="8928991" cy="690153"/>
      </dsp:txXfrm>
    </dsp:sp>
    <dsp:sp modelId="{002570B0-3A0B-4A8D-B6C6-05FE0CC7F41E}">
      <dsp:nvSpPr>
        <dsp:cNvPr id="0" name=""/>
        <dsp:cNvSpPr/>
      </dsp:nvSpPr>
      <dsp:spPr>
        <a:xfrm>
          <a:off x="0" y="734273"/>
          <a:ext cx="8928991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9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传统运维工作目标单一、内容狭隘，需要进一步扩展、发散，以实现运维价值最大化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从运营商角度看，中间件运维≈应用运维≈业务运维，除基础性平台运维以外，应逐步偏向应用、业务的掌控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从公司发展方向看，业务依然是主导，需要既熟悉系统平台又熟悉业务流程的人才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</dsp:txBody>
      <dsp:txXfrm>
        <a:off x="0" y="734273"/>
        <a:ext cx="8928991" cy="1548360"/>
      </dsp:txXfrm>
    </dsp:sp>
    <dsp:sp modelId="{E857C020-6FA4-45C7-AAD9-580EC14C3B50}">
      <dsp:nvSpPr>
        <dsp:cNvPr id="0" name=""/>
        <dsp:cNvSpPr/>
      </dsp:nvSpPr>
      <dsp:spPr>
        <a:xfrm>
          <a:off x="0" y="2282633"/>
          <a:ext cx="8928991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>
              <a:latin typeface="微软雅黑" pitchFamily="34" charset="-122"/>
              <a:ea typeface="微软雅黑" pitchFamily="34" charset="-122"/>
            </a:rPr>
            <a:t>现有工作的初步发散</a:t>
          </a:r>
          <a:endParaRPr lang="zh-CN" altLang="en-US" sz="2200" kern="1200">
            <a:latin typeface="微软雅黑" pitchFamily="34" charset="-122"/>
            <a:ea typeface="微软雅黑" pitchFamily="34" charset="-122"/>
          </a:endParaRPr>
        </a:p>
      </dsp:txBody>
      <dsp:txXfrm>
        <a:off x="0" y="2282633"/>
        <a:ext cx="8928991" cy="690153"/>
      </dsp:txXfrm>
    </dsp:sp>
    <dsp:sp modelId="{9613C076-CBAD-4A44-933E-CD0E3689C174}">
      <dsp:nvSpPr>
        <dsp:cNvPr id="0" name=""/>
        <dsp:cNvSpPr/>
      </dsp:nvSpPr>
      <dsp:spPr>
        <a:xfrm>
          <a:off x="0" y="2972786"/>
          <a:ext cx="8928991" cy="120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9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性能测试团队要熟悉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Selenium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，掌握自动化压力测试技术、熟悉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参数配置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中间件及应用团队要熟悉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部署架构，掌握模块间调用逻辑和代码运行轨迹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一体化运维团队要精通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工具，熟悉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代码运行轨迹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</dsp:txBody>
      <dsp:txXfrm>
        <a:off x="0" y="2972786"/>
        <a:ext cx="8928991" cy="1206810"/>
      </dsp:txXfrm>
    </dsp:sp>
    <dsp:sp modelId="{18D8EF6D-0C20-4B8A-B059-8FA75A359700}">
      <dsp:nvSpPr>
        <dsp:cNvPr id="0" name=""/>
        <dsp:cNvSpPr/>
      </dsp:nvSpPr>
      <dsp:spPr>
        <a:xfrm>
          <a:off x="0" y="4179596"/>
          <a:ext cx="8928991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>
              <a:latin typeface="微软雅黑" pitchFamily="34" charset="-122"/>
              <a:ea typeface="微软雅黑" pitchFamily="34" charset="-122"/>
            </a:rPr>
            <a:t>工作目标</a:t>
          </a:r>
          <a:endParaRPr lang="zh-CN" altLang="en-US" sz="2200" kern="1200">
            <a:latin typeface="微软雅黑" pitchFamily="34" charset="-122"/>
            <a:ea typeface="微软雅黑" pitchFamily="34" charset="-122"/>
          </a:endParaRPr>
        </a:p>
      </dsp:txBody>
      <dsp:txXfrm>
        <a:off x="0" y="4179596"/>
        <a:ext cx="8928991" cy="690153"/>
      </dsp:txXfrm>
    </dsp:sp>
    <dsp:sp modelId="{74583939-BA51-4D5A-B3FB-580E0F761214}">
      <dsp:nvSpPr>
        <dsp:cNvPr id="0" name=""/>
        <dsp:cNvSpPr/>
      </dsp:nvSpPr>
      <dsp:spPr>
        <a:xfrm>
          <a:off x="0" y="4869750"/>
          <a:ext cx="8928991" cy="120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9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精细化用户体验管理，争取在年底前具备上线条件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中间件及应用运维要熟悉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部署架构，掌握模块间调用逻辑和代码运行轨迹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一体化运维要精通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工具，熟悉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代码运行轨迹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</dsp:txBody>
      <dsp:txXfrm>
        <a:off x="0" y="4869750"/>
        <a:ext cx="8928991" cy="12068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4F25BD-D4F1-40A3-AD57-BC56EA6853C8}">
      <dsp:nvSpPr>
        <dsp:cNvPr id="0" name=""/>
        <dsp:cNvSpPr/>
      </dsp:nvSpPr>
      <dsp:spPr>
        <a:xfrm>
          <a:off x="0" y="106732"/>
          <a:ext cx="8640960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itchFamily="34" charset="-122"/>
              <a:ea typeface="微软雅黑" pitchFamily="34" charset="-122"/>
            </a:rPr>
            <a:t>由痛点触发的需求</a:t>
          </a:r>
          <a:endParaRPr lang="zh-CN" altLang="en-US" sz="2400" kern="1200">
            <a:latin typeface="微软雅黑" pitchFamily="34" charset="-122"/>
            <a:ea typeface="微软雅黑" pitchFamily="34" charset="-122"/>
          </a:endParaRPr>
        </a:p>
      </dsp:txBody>
      <dsp:txXfrm>
        <a:off x="0" y="106732"/>
        <a:ext cx="8640960" cy="752895"/>
      </dsp:txXfrm>
    </dsp:sp>
    <dsp:sp modelId="{002570B0-3A0B-4A8D-B6C6-05FE0CC7F41E}">
      <dsp:nvSpPr>
        <dsp:cNvPr id="0" name=""/>
        <dsp:cNvSpPr/>
      </dsp:nvSpPr>
      <dsp:spPr>
        <a:xfrm>
          <a:off x="0" y="859627"/>
          <a:ext cx="8640960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>
              <a:latin typeface="微软雅黑" pitchFamily="34" charset="-122"/>
              <a:ea typeface="微软雅黑" pitchFamily="34" charset="-122"/>
            </a:rPr>
            <a:t>一线故障不能提前获知，如慢、报错，亟需及时掌握一线的真实体验。</a:t>
          </a:r>
          <a:endParaRPr lang="zh-CN" altLang="en-US" sz="19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>
              <a:latin typeface="微软雅黑" pitchFamily="34" charset="-122"/>
              <a:ea typeface="微软雅黑" pitchFamily="34" charset="-122"/>
            </a:rPr>
            <a:t>用户行为近似黑匣，难于掌握用户的真实行为轨迹，从服务端</a:t>
          </a:r>
          <a:r>
            <a:rPr lang="en-US" altLang="zh-CN" sz="1900" kern="1200" smtClean="0">
              <a:latin typeface="微软雅黑" pitchFamily="34" charset="-122"/>
              <a:ea typeface="微软雅黑" pitchFamily="34" charset="-122"/>
            </a:rPr>
            <a:t>APM</a:t>
          </a:r>
          <a:r>
            <a:rPr lang="zh-CN" altLang="en-US" sz="1900" kern="1200" smtClean="0">
              <a:latin typeface="微软雅黑" pitchFamily="34" charset="-122"/>
              <a:ea typeface="微软雅黑" pitchFamily="34" charset="-122"/>
            </a:rPr>
            <a:t>只能推导出较模糊的业务操作流程 </a:t>
          </a:r>
          <a:r>
            <a:rPr lang="en-US" altLang="zh-CN" sz="1900" kern="1200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</a:t>
          </a:r>
          <a:r>
            <a:rPr lang="zh-CN" altLang="en-US" sz="1900" kern="1200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 插码</a:t>
          </a:r>
          <a:endParaRPr lang="zh-CN" altLang="en-US" sz="19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>
              <a:latin typeface="微软雅黑" pitchFamily="34" charset="-122"/>
              <a:ea typeface="微软雅黑" pitchFamily="34" charset="-122"/>
            </a:rPr>
            <a:t>业务流程是怎样的，一笔业务需要多少步操作？</a:t>
          </a:r>
          <a:r>
            <a:rPr lang="en-US" altLang="zh-CN" sz="1900" kern="1200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</a:t>
          </a:r>
          <a:r>
            <a:rPr lang="zh-CN" altLang="en-US" sz="1900" kern="1200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业务聚合</a:t>
          </a:r>
          <a:endParaRPr lang="zh-CN" altLang="en-US" sz="19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>
              <a:latin typeface="微软雅黑" pitchFamily="34" charset="-122"/>
              <a:ea typeface="微软雅黑" pitchFamily="34" charset="-122"/>
            </a:rPr>
            <a:t>知道慢了，还要知道慢在哪？为什么慢？云云。</a:t>
          </a:r>
          <a:r>
            <a:rPr lang="en-US" altLang="zh-CN" sz="1900" kern="1200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</a:t>
          </a:r>
          <a:r>
            <a:rPr lang="zh-CN" altLang="en-US" sz="1900" kern="1200" smtClean="0">
              <a:latin typeface="微软雅黑" pitchFamily="34" charset="-122"/>
              <a:ea typeface="微软雅黑" pitchFamily="34" charset="-122"/>
              <a:sym typeface="Wingdings" pitchFamily="2" charset="2"/>
            </a:rPr>
            <a:t>时间构成项</a:t>
          </a:r>
          <a:endParaRPr lang="zh-CN" altLang="en-US" sz="1900" kern="1200">
            <a:latin typeface="微软雅黑" pitchFamily="34" charset="-122"/>
            <a:ea typeface="微软雅黑" pitchFamily="34" charset="-122"/>
          </a:endParaRPr>
        </a:p>
      </dsp:txBody>
      <dsp:txXfrm>
        <a:off x="0" y="859627"/>
        <a:ext cx="8640960" cy="2185920"/>
      </dsp:txXfrm>
    </dsp:sp>
    <dsp:sp modelId="{E857C020-6FA4-45C7-AAD9-580EC14C3B50}">
      <dsp:nvSpPr>
        <dsp:cNvPr id="0" name=""/>
        <dsp:cNvSpPr/>
      </dsp:nvSpPr>
      <dsp:spPr>
        <a:xfrm>
          <a:off x="0" y="3045548"/>
          <a:ext cx="8640960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itchFamily="34" charset="-122"/>
              <a:ea typeface="微软雅黑" pitchFamily="34" charset="-122"/>
            </a:rPr>
            <a:t>用户体验的量化目标</a:t>
          </a:r>
          <a:endParaRPr lang="zh-CN" altLang="en-US" sz="2400" kern="1200">
            <a:latin typeface="微软雅黑" pitchFamily="34" charset="-122"/>
            <a:ea typeface="微软雅黑" pitchFamily="34" charset="-122"/>
          </a:endParaRPr>
        </a:p>
      </dsp:txBody>
      <dsp:txXfrm>
        <a:off x="0" y="3045548"/>
        <a:ext cx="8640960" cy="752895"/>
      </dsp:txXfrm>
    </dsp:sp>
    <dsp:sp modelId="{9613C076-CBAD-4A44-933E-CD0E3689C174}">
      <dsp:nvSpPr>
        <dsp:cNvPr id="0" name=""/>
        <dsp:cNvSpPr/>
      </dsp:nvSpPr>
      <dsp:spPr>
        <a:xfrm>
          <a:off x="0" y="3798443"/>
          <a:ext cx="864096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>
              <a:latin typeface="微软雅黑" pitchFamily="34" charset="-122"/>
              <a:ea typeface="微软雅黑" pitchFamily="34" charset="-122"/>
            </a:rPr>
            <a:t>通过用户操作起点、终点标志，从操作序列中，识别出每一笔业务，即业务聚合</a:t>
          </a:r>
          <a:endParaRPr lang="zh-CN" altLang="en-US" sz="19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>
              <a:latin typeface="微软雅黑" pitchFamily="34" charset="-122"/>
              <a:ea typeface="微软雅黑" pitchFamily="34" charset="-122"/>
            </a:rPr>
            <a:t>影响每一个操作的系统响应时间，进一步拆分为浏览器加载时间、网络传输时间及中间件处理时间，即时间构成项</a:t>
          </a:r>
          <a:endParaRPr lang="zh-CN" altLang="en-US" sz="1900" kern="1200">
            <a:latin typeface="微软雅黑" pitchFamily="34" charset="-122"/>
            <a:ea typeface="微软雅黑" pitchFamily="34" charset="-122"/>
          </a:endParaRPr>
        </a:p>
      </dsp:txBody>
      <dsp:txXfrm>
        <a:off x="0" y="3798443"/>
        <a:ext cx="8640960" cy="16394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4F25BD-D4F1-40A3-AD57-BC56EA6853C8}">
      <dsp:nvSpPr>
        <dsp:cNvPr id="0" name=""/>
        <dsp:cNvSpPr/>
      </dsp:nvSpPr>
      <dsp:spPr>
        <a:xfrm>
          <a:off x="0" y="203629"/>
          <a:ext cx="8640960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>
              <a:latin typeface="微软雅黑" pitchFamily="34" charset="-122"/>
              <a:ea typeface="微软雅黑" pitchFamily="34" charset="-122"/>
            </a:rPr>
            <a:t>实现思路的演进</a:t>
          </a:r>
          <a:endParaRPr lang="zh-CN" altLang="en-US" sz="2200" kern="1200">
            <a:latin typeface="微软雅黑" pitchFamily="34" charset="-122"/>
            <a:ea typeface="微软雅黑" pitchFamily="34" charset="-122"/>
          </a:endParaRPr>
        </a:p>
      </dsp:txBody>
      <dsp:txXfrm>
        <a:off x="0" y="203629"/>
        <a:ext cx="8640960" cy="690153"/>
      </dsp:txXfrm>
    </dsp:sp>
    <dsp:sp modelId="{002570B0-3A0B-4A8D-B6C6-05FE0CC7F41E}">
      <dsp:nvSpPr>
        <dsp:cNvPr id="0" name=""/>
        <dsp:cNvSpPr/>
      </dsp:nvSpPr>
      <dsp:spPr>
        <a:xfrm>
          <a:off x="0" y="893782"/>
          <a:ext cx="8640960" cy="120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以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为核心的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UEM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脚本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自行开发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UEM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脚本，</a:t>
          </a:r>
          <a:r>
            <a:rPr lang="zh-CN" altLang="en-US" sz="1700" b="0" kern="1200" smtClean="0">
              <a:latin typeface="微软雅黑" pitchFamily="34" charset="-122"/>
              <a:ea typeface="微软雅黑" pitchFamily="34" charset="-122"/>
            </a:rPr>
            <a:t>插码实现方式先后经过多次优化</a:t>
          </a:r>
          <a:endParaRPr lang="zh-CN" altLang="en-US" sz="1700" b="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与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的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servlet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注入方式相结合的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UEM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脚本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</dsp:txBody>
      <dsp:txXfrm>
        <a:off x="0" y="893782"/>
        <a:ext cx="8640960" cy="1206810"/>
      </dsp:txXfrm>
    </dsp:sp>
    <dsp:sp modelId="{E857C020-6FA4-45C7-AAD9-580EC14C3B50}">
      <dsp:nvSpPr>
        <dsp:cNvPr id="0" name=""/>
        <dsp:cNvSpPr/>
      </dsp:nvSpPr>
      <dsp:spPr>
        <a:xfrm>
          <a:off x="0" y="2100592"/>
          <a:ext cx="8640960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>
              <a:latin typeface="微软雅黑" pitchFamily="34" charset="-122"/>
              <a:ea typeface="微软雅黑" pitchFamily="34" charset="-122"/>
            </a:rPr>
            <a:t>几次优化</a:t>
          </a:r>
          <a:endParaRPr lang="zh-CN" altLang="en-US" sz="2200" kern="1200">
            <a:latin typeface="微软雅黑" pitchFamily="34" charset="-122"/>
            <a:ea typeface="微软雅黑" pitchFamily="34" charset="-122"/>
          </a:endParaRPr>
        </a:p>
      </dsp:txBody>
      <dsp:txXfrm>
        <a:off x="0" y="2100592"/>
        <a:ext cx="8640960" cy="690153"/>
      </dsp:txXfrm>
    </dsp:sp>
    <dsp:sp modelId="{9613C076-CBAD-4A44-933E-CD0E3689C174}">
      <dsp:nvSpPr>
        <dsp:cNvPr id="0" name=""/>
        <dsp:cNvSpPr/>
      </dsp:nvSpPr>
      <dsp:spPr>
        <a:xfrm>
          <a:off x="0" y="2790746"/>
          <a:ext cx="8640960" cy="25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2016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年，针对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dynatrace UEM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数据覆盖不全面，业务涵义不明确的缺陷，引入自开发插码脚本，利用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CRM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页面框架的特点进行一处插码处处生效，与具体应用无关。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2017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年，以冒泡方式替代递归插码方式；引入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dynatrace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扩展标签理念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Xtags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Apache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Hook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，实现与后端日志关联；引入监视器捕获页面变化；递归元素路径；及其他面向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jQuery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的细微优化。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2018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年，方案调整，但未完成：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dynatrace servlet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自动化注入 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+ 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递归插码相结合，实现动态页面全覆盖；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ImgCut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图像裁切</a:t>
          </a:r>
          <a:r>
            <a:rPr lang="en-US" altLang="zh-CN" sz="1700" kern="1200" smtClean="0">
              <a:latin typeface="微软雅黑" pitchFamily="34" charset="-122"/>
              <a:ea typeface="微软雅黑" pitchFamily="34" charset="-122"/>
            </a:rPr>
            <a:t>+OCR</a:t>
          </a:r>
          <a:r>
            <a:rPr lang="zh-CN" altLang="en-US" sz="1700" kern="1200" smtClean="0">
              <a:latin typeface="微软雅黑" pitchFamily="34" charset="-122"/>
              <a:ea typeface="微软雅黑" pitchFamily="34" charset="-122"/>
            </a:rPr>
            <a:t>文字识别提升操作对象可读性；</a:t>
          </a:r>
          <a:endParaRPr lang="zh-CN" altLang="en-US" sz="1700" kern="1200">
            <a:latin typeface="微软雅黑" pitchFamily="34" charset="-122"/>
            <a:ea typeface="微软雅黑" pitchFamily="34" charset="-122"/>
          </a:endParaRPr>
        </a:p>
      </dsp:txBody>
      <dsp:txXfrm>
        <a:off x="0" y="2790746"/>
        <a:ext cx="8640960" cy="255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5DF7-CC66-4C56-ACE7-619E75B4C78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A3B0-5084-4035-93F4-F886D3D00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932040" y="0"/>
            <a:ext cx="421196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zh-CN" altLang="en-US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用户体验管理</a:t>
            </a:r>
            <a:r>
              <a:rPr lang="en-US" altLang="zh-CN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2700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07504" y="620688"/>
          <a:ext cx="8928992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79912" y="0"/>
            <a:ext cx="5364088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zh-CN" altLang="en-US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用户体验管理</a:t>
            </a:r>
            <a:r>
              <a:rPr lang="en-US" altLang="zh-CN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700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51520" y="764704"/>
          <a:ext cx="864096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79912" y="0"/>
            <a:ext cx="5364088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zh-CN" altLang="en-US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用户体验管理</a:t>
            </a:r>
            <a:r>
              <a:rPr lang="en-US" altLang="zh-CN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演进</a:t>
            </a:r>
            <a:r>
              <a:rPr lang="zh-CN" altLang="en-US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历史</a:t>
            </a:r>
            <a:endParaRPr lang="zh-CN" altLang="en-US" sz="2700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51520" y="764704"/>
          <a:ext cx="864096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771800" y="0"/>
            <a:ext cx="637220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zh-CN" altLang="en-US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用户体验管理</a:t>
            </a:r>
            <a:r>
              <a:rPr lang="en-US" altLang="zh-CN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核心模块</a:t>
            </a:r>
            <a:endParaRPr lang="zh-CN" altLang="en-US" sz="2700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496" y="1196752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JVMTI 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uem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07704" y="1196752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uem</a:t>
            </a:r>
            <a:r>
              <a:rPr lang="zh-CN" alt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随页面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自动下发</a:t>
            </a: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>
            <a:off x="1547664" y="1556792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5" idx="1"/>
          </p:cNvCxnSpPr>
          <p:nvPr/>
        </p:nvCxnSpPr>
        <p:spPr>
          <a:xfrm>
            <a:off x="3419872" y="1556792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1196752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uem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92080" y="1556792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652120" y="1196752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拦截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change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164288" y="1556792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524328" y="1196752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  <a:p>
            <a:pPr algn="ctr"/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数据回传</a:t>
            </a: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764704"/>
            <a:ext cx="6372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用户操作序列</a:t>
            </a:r>
            <a:r>
              <a:rPr lang="en-US" altLang="zh-CN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 ( With Xtags )</a:t>
            </a:r>
            <a:endParaRPr lang="zh-CN" altLang="en-US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2276872"/>
            <a:ext cx="6372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序列 </a:t>
            </a:r>
            <a:r>
              <a:rPr lang="en-US" altLang="zh-CN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( With Xtags ) </a:t>
            </a:r>
            <a:r>
              <a:rPr lang="zh-CN" alt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未开始</a:t>
            </a:r>
            <a:r>
              <a:rPr lang="zh-CN" altLang="en-US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496" y="2708920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Apache Hook Module</a:t>
            </a:r>
            <a:endParaRPr lang="zh-CN" altLang="en-US" sz="1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907704" y="2708920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输出连接建立时间序列</a:t>
            </a: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547664" y="3068960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419872" y="3068960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79912" y="2708920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输出请求处理时间</a:t>
            </a: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292080" y="3068960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652120" y="2708920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Xtags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关联</a:t>
            </a:r>
            <a:endParaRPr lang="zh-CN" altLang="en-US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3861048"/>
            <a:ext cx="6372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微软雅黑" pitchFamily="34" charset="-122"/>
                <a:ea typeface="微软雅黑" pitchFamily="34" charset="-122"/>
              </a:rPr>
              <a:t>聚合模块</a:t>
            </a:r>
            <a:endParaRPr lang="zh-CN" altLang="en-US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496" y="4293096"/>
            <a:ext cx="151216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未开始</a:t>
            </a:r>
            <a:endParaRPr lang="zh-CN" altLang="en-US" sz="1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577</Words>
  <Application>Microsoft Office PowerPoint</Application>
  <PresentationFormat>全屏显示(4:3)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LocalAccount</dc:creator>
  <cp:lastModifiedBy>LocalAccount</cp:lastModifiedBy>
  <cp:revision>36</cp:revision>
  <dcterms:created xsi:type="dcterms:W3CDTF">2018-09-25T07:56:35Z</dcterms:created>
  <dcterms:modified xsi:type="dcterms:W3CDTF">2018-09-26T00:33:39Z</dcterms:modified>
</cp:coreProperties>
</file>