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6E4-7C07-4FBD-9FFC-B7A5998AFC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883-2143-41B0-9E3F-D7CDF1A358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6E4-7C07-4FBD-9FFC-B7A5998AFC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883-2143-41B0-9E3F-D7CDF1A35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6E4-7C07-4FBD-9FFC-B7A5998AFC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883-2143-41B0-9E3F-D7CDF1A35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6E4-7C07-4FBD-9FFC-B7A5998AFC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883-2143-41B0-9E3F-D7CDF1A35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6E4-7C07-4FBD-9FFC-B7A5998AFC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883-2143-41B0-9E3F-D7CDF1A358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6E4-7C07-4FBD-9FFC-B7A5998AFC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883-2143-41B0-9E3F-D7CDF1A35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6E4-7C07-4FBD-9FFC-B7A5998AFC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883-2143-41B0-9E3F-D7CDF1A35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6E4-7C07-4FBD-9FFC-B7A5998AFC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883-2143-41B0-9E3F-D7CDF1A35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6E4-7C07-4FBD-9FFC-B7A5998AFC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883-2143-41B0-9E3F-D7CDF1A358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6E4-7C07-4FBD-9FFC-B7A5998AFC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883-2143-41B0-9E3F-D7CDF1A358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C6E4-7C07-4FBD-9FFC-B7A5998AFC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3883-2143-41B0-9E3F-D7CDF1A358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07BC6E4-7C07-4FBD-9FFC-B7A5998AFCF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8C23883-2143-41B0-9E3F-D7CDF1A358E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URL : </a:t>
            </a:r>
            <a:r>
              <a:rPr lang="en-US" b="1" dirty="0"/>
              <a:t>TN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406640" cy="1752600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92D050"/>
                </a:solidFill>
              </a:rPr>
              <a:t>https://savemylifefromcovid.000webhostapp.com/States/Tamil_Nadu.html</a:t>
            </a:r>
            <a:endParaRPr lang="en-US" b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</TotalTime>
  <Words>19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Gill Sans MT</vt:lpstr>
      <vt:lpstr>Verdana</vt:lpstr>
      <vt:lpstr>Wingdings 2</vt:lpstr>
      <vt:lpstr>Solstice</vt:lpstr>
      <vt:lpstr>WEB URL : TN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URL : AN</dc:title>
  <dc:creator>Vijay V</dc:creator>
  <cp:lastModifiedBy>Abishek verma</cp:lastModifiedBy>
  <cp:revision>34</cp:revision>
  <dcterms:created xsi:type="dcterms:W3CDTF">2020-06-24T11:40:06Z</dcterms:created>
  <dcterms:modified xsi:type="dcterms:W3CDTF">2020-06-24T13:51:24Z</dcterms:modified>
</cp:coreProperties>
</file>