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IN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519101-2101-41B1-81D1-31012161C141}" type="slidenum">
              <a:rPr lang="en-IN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673560"/>
            <a:ext cx="9071640" cy="1559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IN" sz="4000"/>
              <a:t>Smart Water Networks</a:t>
            </a:r>
            <a:r>
              <a:rPr b="1" lang="en-IN" sz="4000"/>
              <a:t>
</a:t>
            </a:r>
            <a:r>
              <a:rPr b="1" lang="en-IN" sz="4000"/>
              <a:t>
</a:t>
            </a:r>
            <a:r>
              <a:rPr lang="en-IN" sz="3000"/>
              <a:t>Design</a:t>
            </a:r>
            <a:endParaRPr/>
          </a:p>
        </p:txBody>
      </p:sp>
      <p:sp>
        <p:nvSpPr>
          <p:cNvPr id="39" name="TextShape 3"/>
          <p:cNvSpPr txBox="1"/>
          <p:nvPr/>
        </p:nvSpPr>
        <p:spPr>
          <a:xfrm>
            <a:off x="6768000" y="5764680"/>
            <a:ext cx="2478960" cy="715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IN" sz="2200"/>
              <a:t>Abhijith Madhav</a:t>
            </a:r>
            <a:endParaRPr/>
          </a:p>
          <a:p>
            <a:r>
              <a:rPr lang="en-IN" sz="2200"/>
              <a:t>Kumudini Kakwani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Questions?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High Level Architecture</a:t>
            </a: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368000"/>
            <a:ext cx="9576000" cy="604800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Design Highlights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Database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Android application UI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Application backend design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Database Design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Modeling the water network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Water network – Nodes and Edges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Why RDBMS?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EAV design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Aggregations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Representing aggregation hierarchy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Storing sensor data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Why time series database?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Database Design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Android Application UI Design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Why tabbed view?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Polling server for notifications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- How often?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- Cache or not?</a:t>
            </a:r>
            <a:endParaRPr/>
          </a:p>
        </p:txBody>
      </p:sp>
      <p:pic>
        <p:nvPicPr>
          <p:cNvPr descr="" id="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32000" y="1821240"/>
            <a:ext cx="2304000" cy="141876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Android Application UI Design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Implications of using tabbed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- Nested Fragments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- Difficulty in back navigation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- Communication between nested fragments on events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Android Application UI Design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 sz="3200"/>
              <a:t>Heirarchical view of water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/>
              <a:t>- Grid View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/>
              <a:t>- Can be traversed up and down the heirarchy</a:t>
            </a:r>
            <a:r>
              <a:rPr lang="en-IN"/>
              <a:t> 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IN"/>
              <a:t>Application Backend Design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5070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IN"/>
              <a:t>REST API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Notifications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Aggregations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Non-REST API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What do we mean by non-REST?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Water usage breakup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Water trends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Can this be restified?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/>
              <a:t>Monitoring system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Why?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Monitors breaches in thresholds set for sensors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Runs various algorithms on a continous basis and generate appropriate issues and notifications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Leak detection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Water requirement prediction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