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76" r:id="rId3"/>
    <p:sldId id="292" r:id="rId4"/>
    <p:sldId id="293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18" autoAdjust="0"/>
    <p:restoredTop sz="94660"/>
  </p:normalViewPr>
  <p:slideViewPr>
    <p:cSldViewPr snapToGrid="0">
      <p:cViewPr>
        <p:scale>
          <a:sx n="75" d="100"/>
          <a:sy n="75" d="100"/>
        </p:scale>
        <p:origin x="24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2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5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5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4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1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8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9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68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ECCAD-49E7-42D3-A9A2-8A63363990C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221480" y="3032125"/>
            <a:ext cx="6837810" cy="1793875"/>
          </a:xfrm>
        </p:spPr>
        <p:txBody>
          <a:bodyPr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pt-BR" sz="5600" dirty="0" err="1">
                <a:latin typeface="Dubai" panose="020B0604020202020204" pitchFamily="34" charset="-78"/>
                <a:cs typeface="Dubai" panose="020B0604020202020204" pitchFamily="34" charset="-78"/>
              </a:rPr>
              <a:t>Warehouse</a:t>
            </a:r>
            <a:r>
              <a:rPr lang="pt-BR" sz="5600" dirty="0">
                <a:latin typeface="Dubai" panose="020B0604020202020204" pitchFamily="34" charset="-78"/>
                <a:cs typeface="Dubai" panose="020B0604020202020204" pitchFamily="34" charset="-78"/>
              </a:rPr>
              <a:t> Management System Posicional</a:t>
            </a:r>
            <a:endParaRPr lang="en-US" sz="5600" dirty="0">
              <a:latin typeface="Dubai" panose="020B0604020202020204" pitchFamily="34" charset="-78"/>
              <a:cs typeface="Dubai" panose="020B0604020202020204" pitchFamily="34" charset="-7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4A0F29-3BFE-4DB7-BC29-589F68B98E4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61526" y="4826000"/>
            <a:ext cx="5188708" cy="487362"/>
          </a:xfrm>
        </p:spPr>
        <p:txBody>
          <a:bodyPr>
            <a:noAutofit/>
          </a:bodyPr>
          <a:lstStyle/>
          <a:p>
            <a:pPr mar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000" dirty="0">
                <a:latin typeface="Meiryo" panose="020B0400000000000000" pitchFamily="34" charset="-128"/>
                <a:ea typeface="Meiryo" panose="020B0400000000000000" pitchFamily="34" charset="-128"/>
              </a:rPr>
              <a:t>Daniel Nery Silva de Oliveira</a:t>
            </a:r>
          </a:p>
          <a:p>
            <a:pPr mar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000" dirty="0">
                <a:latin typeface="Meiryo" panose="020B0400000000000000" pitchFamily="34" charset="-128"/>
                <a:ea typeface="Meiryo" panose="020B0400000000000000" pitchFamily="34" charset="-128"/>
              </a:rPr>
              <a:t>Marco Enrique dos Santos </a:t>
            </a:r>
            <a:r>
              <a:rPr lang="pt-BR" sz="1000" dirty="0" err="1">
                <a:latin typeface="Meiryo" panose="020B0400000000000000" pitchFamily="34" charset="-128"/>
                <a:ea typeface="Meiryo" panose="020B0400000000000000" pitchFamily="34" charset="-128"/>
              </a:rPr>
              <a:t>Abensur</a:t>
            </a:r>
            <a:endParaRPr lang="en-US" sz="1000" dirty="0">
              <a:latin typeface="Meiryo" panose="020B0400000000000000" pitchFamily="34" charset="-128"/>
              <a:ea typeface="Meiryo" panose="020B0400000000000000" pitchFamily="34" charset="-128"/>
            </a:endParaRPr>
          </a:p>
        </p:txBody>
      </p:sp>
      <p:pic>
        <p:nvPicPr>
          <p:cNvPr id="9" name="Imagem 8" descr="Imagem de vídeo game&#10;&#10;Descrição gerada automaticamente">
            <a:extLst>
              <a:ext uri="{FF2B5EF4-FFF2-40B4-BE49-F238E27FC236}">
                <a16:creationId xmlns:a16="http://schemas.microsoft.com/office/drawing/2014/main" id="{EB5907C8-CBA3-4A1C-B426-2B96C392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215841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06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C33D3B-2A9F-435E-B11E-387722C1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Objetivo</a:t>
            </a:r>
            <a:endParaRPr lang="en-US" sz="3600" dirty="0">
              <a:solidFill>
                <a:srgbClr val="FFFFFF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932206-C261-4BB5-B5A2-6819D722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2849551" cy="3335519"/>
          </a:xfrm>
        </p:spPr>
        <p:txBody>
          <a:bodyPr>
            <a:normAutofit/>
          </a:bodyPr>
          <a:lstStyle/>
          <a:p>
            <a:pPr algn="just"/>
            <a:r>
              <a:rPr lang="pt-BR" sz="1500" dirty="0">
                <a:solidFill>
                  <a:srgbClr val="FFFF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Sistema que consiga saber a posição de um ativo, no momento que um funcionário fizer o procedimento de armazenamento </a:t>
            </a:r>
            <a:endParaRPr lang="en-US" sz="1500" dirty="0">
              <a:solidFill>
                <a:srgbClr val="FFFFFF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7" name="Picture 2" descr="Image result for portos containers">
            <a:extLst>
              <a:ext uri="{FF2B5EF4-FFF2-40B4-BE49-F238E27FC236}">
                <a16:creationId xmlns:a16="http://schemas.microsoft.com/office/drawing/2014/main" id="{BF5FF8FC-F641-46E3-B78C-3114D30AC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0" r="2424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49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RF52840 DK">
            <a:extLst>
              <a:ext uri="{FF2B5EF4-FFF2-40B4-BE49-F238E27FC236}">
                <a16:creationId xmlns:a16="http://schemas.microsoft.com/office/drawing/2014/main" id="{69A5A72F-3BC2-4D2C-B97D-FB2675C75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617252" y="-572906"/>
            <a:ext cx="4317647" cy="901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dirty="0"/>
              <a:t>Desenvolvimento – Hardware e Firmware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4286252" y="1877583"/>
            <a:ext cx="6965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Continuação dos testes com placa de desenvolvimento nRF52840;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Testes com múltiplas placas;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Testes iniciais de ADC para possível implementação do interferômetro;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Testes com o dispositivo que ficará móvel;</a:t>
            </a:r>
          </a:p>
        </p:txBody>
      </p:sp>
    </p:spTree>
    <p:extLst>
      <p:ext uri="{BB962C8B-B14F-4D97-AF65-F5344CB8AC3E}">
        <p14:creationId xmlns:p14="http://schemas.microsoft.com/office/powerpoint/2010/main" val="302877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sz="3900" dirty="0"/>
              <a:t>Desenvolvimento – Software</a:t>
            </a:r>
            <a:endParaRPr lang="en-US" sz="39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4286252" y="1877583"/>
            <a:ext cx="6965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Início da definição de arquitetura e diagramação;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Início dos primeiros testes de implementação.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Dispositivo móvel, ao ser solicitado, envia dados recebidos dos sensores próximos para servidor;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Dados são processados e armazenados, gerando a localização do operador e do ativo;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Dados armazenados permitem localização e gerenciamento.</a:t>
            </a:r>
          </a:p>
        </p:txBody>
      </p:sp>
      <p:pic>
        <p:nvPicPr>
          <p:cNvPr id="5" name="Gráfico 4" descr="Servidor">
            <a:extLst>
              <a:ext uri="{FF2B5EF4-FFF2-40B4-BE49-F238E27FC236}">
                <a16:creationId xmlns:a16="http://schemas.microsoft.com/office/drawing/2014/main" id="{F32FCE97-D51A-4314-9577-C08361B0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02" y="1797238"/>
            <a:ext cx="914400" cy="91440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6584C5C-A465-40FE-8255-557F7C1D49A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-2068755" y="2254438"/>
            <a:ext cx="251715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2BDFFE-2895-4D1D-B926-17243EB5461F}"/>
              </a:ext>
            </a:extLst>
          </p:cNvPr>
          <p:cNvSpPr txBox="1"/>
          <p:nvPr/>
        </p:nvSpPr>
        <p:spPr>
          <a:xfrm>
            <a:off x="-1669588" y="2419994"/>
            <a:ext cx="1357365" cy="430887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100" dirty="0">
                <a:latin typeface="Meiryo" panose="020B0604030504040204" pitchFamily="34" charset="-128"/>
                <a:ea typeface="Meiryo" panose="020B0604030504040204" pitchFamily="34" charset="-128"/>
              </a:rPr>
              <a:t>Identificação</a:t>
            </a:r>
          </a:p>
          <a:p>
            <a:pPr marL="171450" indent="-171450">
              <a:buFontTx/>
              <a:buChar char="-"/>
            </a:pPr>
            <a:r>
              <a:rPr lang="pt-BR" sz="1100" dirty="0">
                <a:latin typeface="Meiryo" panose="020B0604030504040204" pitchFamily="34" charset="-128"/>
                <a:ea typeface="Meiryo" panose="020B0604030504040204" pitchFamily="34" charset="-128"/>
              </a:rPr>
              <a:t>Sensores lidos</a:t>
            </a:r>
          </a:p>
        </p:txBody>
      </p:sp>
      <p:pic>
        <p:nvPicPr>
          <p:cNvPr id="8" name="Gráfico 7" descr="Banco de dados">
            <a:extLst>
              <a:ext uri="{FF2B5EF4-FFF2-40B4-BE49-F238E27FC236}">
                <a16:creationId xmlns:a16="http://schemas.microsoft.com/office/drawing/2014/main" id="{6CC23C0E-4448-4E8F-AFD3-89E595C0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421" y="3414580"/>
            <a:ext cx="914400" cy="914400"/>
          </a:xfrm>
          <a:prstGeom prst="rect">
            <a:avLst/>
          </a:prstGeom>
        </p:spPr>
      </p:pic>
      <p:pic>
        <p:nvPicPr>
          <p:cNvPr id="9" name="Gráfico 8" descr="Banco de dados">
            <a:extLst>
              <a:ext uri="{FF2B5EF4-FFF2-40B4-BE49-F238E27FC236}">
                <a16:creationId xmlns:a16="http://schemas.microsoft.com/office/drawing/2014/main" id="{04B2B10B-5C56-480A-95F8-A6F750F68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6046" y="3433905"/>
            <a:ext cx="914400" cy="914400"/>
          </a:xfrm>
          <a:prstGeom prst="rect">
            <a:avLst/>
          </a:prstGeom>
        </p:spPr>
      </p:pic>
      <p:pic>
        <p:nvPicPr>
          <p:cNvPr id="12" name="Gráfico 11" descr="Servidor">
            <a:extLst>
              <a:ext uri="{FF2B5EF4-FFF2-40B4-BE49-F238E27FC236}">
                <a16:creationId xmlns:a16="http://schemas.microsoft.com/office/drawing/2014/main" id="{1C01E685-FF4E-4B38-9515-C94A778F6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1561" y="5128250"/>
            <a:ext cx="914400" cy="914400"/>
          </a:xfrm>
          <a:prstGeom prst="rect">
            <a:avLst/>
          </a:prstGeom>
        </p:spPr>
      </p:pic>
      <p:pic>
        <p:nvPicPr>
          <p:cNvPr id="13" name="Imagem 1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32A22BC-1157-4297-B2F2-4DC2C6796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720" y="1855912"/>
            <a:ext cx="797052" cy="797052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D7BFCA6-D01B-4BC9-832B-2DA56C0E6B94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3213246" y="2652964"/>
            <a:ext cx="0" cy="780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DA0747E-8DF2-46C9-9092-2031BF5F8D4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903621" y="2711638"/>
            <a:ext cx="1981" cy="702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607F28-509A-4992-AA1E-DDDC94A93AF9}"/>
              </a:ext>
            </a:extLst>
          </p:cNvPr>
          <p:cNvSpPr txBox="1"/>
          <p:nvPr/>
        </p:nvSpPr>
        <p:spPr>
          <a:xfrm>
            <a:off x="1001299" y="2892239"/>
            <a:ext cx="1146949" cy="430887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1100" dirty="0"/>
              <a:t>Localização dos sensores fixos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007153-85F2-482A-B0CA-D2A224AA4B5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362802" y="2254438"/>
            <a:ext cx="145191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AADFE47-BA49-4D29-AC5F-C4B327B1147A}"/>
              </a:ext>
            </a:extLst>
          </p:cNvPr>
          <p:cNvSpPr txBox="1"/>
          <p:nvPr/>
        </p:nvSpPr>
        <p:spPr>
          <a:xfrm>
            <a:off x="2756046" y="4348305"/>
            <a:ext cx="1390706" cy="600164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100" dirty="0"/>
              <a:t>Estado atual dos ativos</a:t>
            </a:r>
          </a:p>
          <a:p>
            <a:pPr marL="171450" indent="-171450">
              <a:buFontTx/>
              <a:buChar char="-"/>
            </a:pPr>
            <a:r>
              <a:rPr lang="pt-BR" sz="1100" dirty="0"/>
              <a:t>Dados históricos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B990A8D-E696-4A3D-ADAF-752447648C07}"/>
              </a:ext>
            </a:extLst>
          </p:cNvPr>
          <p:cNvSpPr txBox="1"/>
          <p:nvPr/>
        </p:nvSpPr>
        <p:spPr>
          <a:xfrm>
            <a:off x="2708310" y="1382060"/>
            <a:ext cx="1009872" cy="430887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1100" dirty="0"/>
              <a:t>Algoritmos de localização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88016C71-B971-4EB7-AF3F-83C022AC6056}"/>
              </a:ext>
            </a:extLst>
          </p:cNvPr>
          <p:cNvCxnSpPr>
            <a:stCxn id="9" idx="1"/>
            <a:endCxn id="12" idx="0"/>
          </p:cNvCxnSpPr>
          <p:nvPr/>
        </p:nvCxnSpPr>
        <p:spPr>
          <a:xfrm rot="10800000" flipV="1">
            <a:off x="2088762" y="3891104"/>
            <a:ext cx="667285" cy="12371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8DC061D-CAE1-4414-AE00-2A8EA29A137D}"/>
              </a:ext>
            </a:extLst>
          </p:cNvPr>
          <p:cNvSpPr txBox="1"/>
          <p:nvPr/>
        </p:nvSpPr>
        <p:spPr>
          <a:xfrm>
            <a:off x="2514213" y="5613053"/>
            <a:ext cx="1390706" cy="261610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100" dirty="0"/>
              <a:t>Gerenciamento</a:t>
            </a:r>
          </a:p>
        </p:txBody>
      </p:sp>
      <p:pic>
        <p:nvPicPr>
          <p:cNvPr id="30" name="Imagem 2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629C7BE-4BBD-4410-BD2C-B004A13B2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7361" y="5743858"/>
            <a:ext cx="373078" cy="37307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6D428D73-2FD8-4474-B4BA-D84E94B70187}"/>
              </a:ext>
            </a:extLst>
          </p:cNvPr>
          <p:cNvSpPr txBox="1"/>
          <p:nvPr/>
        </p:nvSpPr>
        <p:spPr>
          <a:xfrm>
            <a:off x="10560439" y="5747604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/</a:t>
            </a:r>
            <a:r>
              <a:rPr lang="pt-BR" dirty="0" err="1"/>
              <a:t>smartwms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92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008D65-4C48-4CAB-8600-9F4C427C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86FC8-DD5D-4402-A2C0-8739BDAFE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23917-FA20-4DBD-BA3C-868A3EA8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warehouse">
            <a:extLst>
              <a:ext uri="{FF2B5EF4-FFF2-40B4-BE49-F238E27FC236}">
                <a16:creationId xmlns:a16="http://schemas.microsoft.com/office/drawing/2014/main" id="{22D75828-0FAA-452A-A394-C87D98BBD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EA596B-0A85-48D0-AECB-1C92C0D4FE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Obrigado pela atenção!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A9FEA-F0E4-482A-A945-93458474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4AAE36-E61D-4F8E-8C72-65C0F1F48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01928-5BA4-4817-820F-2E267B4A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414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Meiryo</vt:lpstr>
      <vt:lpstr>Arial</vt:lpstr>
      <vt:lpstr>Calibri</vt:lpstr>
      <vt:lpstr>Calibri Light</vt:lpstr>
      <vt:lpstr>Dubai</vt:lpstr>
      <vt:lpstr>Retrospectiva</vt:lpstr>
      <vt:lpstr>Warehouse Management System Posicional</vt:lpstr>
      <vt:lpstr>Objetivo</vt:lpstr>
      <vt:lpstr>Apresentação do PowerPoint</vt:lpstr>
      <vt:lpstr>Apresentação do PowerPoint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Posicional</dc:title>
  <dc:creator>Daniel Nery</dc:creator>
  <cp:lastModifiedBy>Daniel Nery</cp:lastModifiedBy>
  <cp:revision>2</cp:revision>
  <dcterms:created xsi:type="dcterms:W3CDTF">2019-10-18T09:39:57Z</dcterms:created>
  <dcterms:modified xsi:type="dcterms:W3CDTF">2019-10-18T09:55:00Z</dcterms:modified>
</cp:coreProperties>
</file>