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9144000" cy="6858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19" Type="http://schemas.openxmlformats.org/officeDocument/2006/relationships/font" Target="fonts/CenturyGothic-italic.fntdata"/><Relationship Id="rId1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-1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360000" spcFirstLastPara="1" rIns="108000" wrap="square" tIns="720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492000" y="6537294"/>
            <a:ext cx="216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60000" y="3551803"/>
            <a:ext cx="8460000" cy="990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8100000" y="6537294"/>
            <a:ext cx="72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" name="Google Shape;8;n"/>
          <p:cNvGrpSpPr/>
          <p:nvPr/>
        </p:nvGrpSpPr>
        <p:grpSpPr>
          <a:xfrm>
            <a:off x="242020" y="6529876"/>
            <a:ext cx="1455476" cy="168724"/>
            <a:chOff x="12700" y="3200400"/>
            <a:chExt cx="10079038" cy="1168400"/>
          </a:xfrm>
        </p:grpSpPr>
        <p:sp>
          <p:nvSpPr>
            <p:cNvPr id="9" name="Google Shape;9;n"/>
            <p:cNvSpPr/>
            <p:nvPr/>
          </p:nvSpPr>
          <p:spPr>
            <a:xfrm>
              <a:off x="12700" y="3200400"/>
              <a:ext cx="1012825" cy="1168400"/>
            </a:xfrm>
            <a:custGeom>
              <a:rect b="b" l="l" r="r" t="t"/>
              <a:pathLst>
                <a:path extrusionOk="0" h="3246" w="2812">
                  <a:moveTo>
                    <a:pt x="2811" y="493"/>
                  </a:moveTo>
                  <a:lnTo>
                    <a:pt x="2811" y="493"/>
                  </a:lnTo>
                  <a:cubicBezTo>
                    <a:pt x="2811" y="463"/>
                    <a:pt x="2788" y="439"/>
                    <a:pt x="2759" y="439"/>
                  </a:cubicBezTo>
                  <a:cubicBezTo>
                    <a:pt x="2745" y="439"/>
                    <a:pt x="2732" y="445"/>
                    <a:pt x="2723" y="452"/>
                  </a:cubicBezTo>
                  <a:cubicBezTo>
                    <a:pt x="2723" y="454"/>
                    <a:pt x="2723" y="454"/>
                    <a:pt x="2723" y="454"/>
                  </a:cubicBezTo>
                  <a:cubicBezTo>
                    <a:pt x="2547" y="608"/>
                    <a:pt x="2547" y="608"/>
                    <a:pt x="2547" y="608"/>
                  </a:cubicBezTo>
                  <a:lnTo>
                    <a:pt x="2547" y="608"/>
                  </a:lnTo>
                  <a:cubicBezTo>
                    <a:pt x="2545" y="610"/>
                    <a:pt x="2545" y="612"/>
                    <a:pt x="2544" y="612"/>
                  </a:cubicBezTo>
                  <a:cubicBezTo>
                    <a:pt x="2535" y="619"/>
                    <a:pt x="2522" y="624"/>
                    <a:pt x="2510" y="624"/>
                  </a:cubicBezTo>
                  <a:cubicBezTo>
                    <a:pt x="2501" y="624"/>
                    <a:pt x="2493" y="622"/>
                    <a:pt x="2486" y="617"/>
                  </a:cubicBezTo>
                  <a:cubicBezTo>
                    <a:pt x="2484" y="617"/>
                    <a:pt x="2483" y="617"/>
                    <a:pt x="2483" y="615"/>
                  </a:cubicBezTo>
                  <a:cubicBezTo>
                    <a:pt x="2474" y="612"/>
                    <a:pt x="2474" y="612"/>
                    <a:pt x="2474" y="612"/>
                  </a:cubicBezTo>
                  <a:cubicBezTo>
                    <a:pt x="1435" y="9"/>
                    <a:pt x="1435" y="9"/>
                    <a:pt x="1435" y="9"/>
                  </a:cubicBezTo>
                  <a:cubicBezTo>
                    <a:pt x="1433" y="7"/>
                    <a:pt x="1433" y="7"/>
                    <a:pt x="1433" y="7"/>
                  </a:cubicBezTo>
                  <a:lnTo>
                    <a:pt x="1433" y="7"/>
                  </a:lnTo>
                  <a:cubicBezTo>
                    <a:pt x="1424" y="2"/>
                    <a:pt x="1417" y="0"/>
                    <a:pt x="1408" y="0"/>
                  </a:cubicBezTo>
                  <a:cubicBezTo>
                    <a:pt x="1397" y="0"/>
                    <a:pt x="1388" y="4"/>
                    <a:pt x="1379" y="7"/>
                  </a:cubicBezTo>
                  <a:lnTo>
                    <a:pt x="1379" y="7"/>
                  </a:lnTo>
                  <a:cubicBezTo>
                    <a:pt x="27" y="793"/>
                    <a:pt x="27" y="793"/>
                    <a:pt x="27" y="793"/>
                  </a:cubicBezTo>
                  <a:cubicBezTo>
                    <a:pt x="27" y="793"/>
                    <a:pt x="27" y="793"/>
                    <a:pt x="25" y="794"/>
                  </a:cubicBezTo>
                  <a:cubicBezTo>
                    <a:pt x="11" y="803"/>
                    <a:pt x="0" y="820"/>
                    <a:pt x="0" y="839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2779"/>
                    <a:pt x="23" y="2804"/>
                    <a:pt x="54" y="2804"/>
                  </a:cubicBezTo>
                  <a:cubicBezTo>
                    <a:pt x="66" y="2804"/>
                    <a:pt x="77" y="2798"/>
                    <a:pt x="86" y="2791"/>
                  </a:cubicBezTo>
                  <a:cubicBezTo>
                    <a:pt x="90" y="2789"/>
                    <a:pt x="90" y="2789"/>
                    <a:pt x="90" y="2789"/>
                  </a:cubicBezTo>
                  <a:cubicBezTo>
                    <a:pt x="265" y="2633"/>
                    <a:pt x="265" y="2633"/>
                    <a:pt x="265" y="2633"/>
                  </a:cubicBezTo>
                  <a:lnTo>
                    <a:pt x="265" y="2633"/>
                  </a:lnTo>
                  <a:cubicBezTo>
                    <a:pt x="274" y="2624"/>
                    <a:pt x="287" y="2619"/>
                    <a:pt x="301" y="2619"/>
                  </a:cubicBezTo>
                  <a:cubicBezTo>
                    <a:pt x="310" y="2619"/>
                    <a:pt x="317" y="2621"/>
                    <a:pt x="326" y="2626"/>
                  </a:cubicBezTo>
                  <a:cubicBezTo>
                    <a:pt x="326" y="2626"/>
                    <a:pt x="328" y="2626"/>
                    <a:pt x="328" y="2628"/>
                  </a:cubicBezTo>
                  <a:lnTo>
                    <a:pt x="328" y="2628"/>
                  </a:lnTo>
                  <a:cubicBezTo>
                    <a:pt x="337" y="2632"/>
                    <a:pt x="337" y="2632"/>
                    <a:pt x="337" y="2632"/>
                  </a:cubicBezTo>
                  <a:cubicBezTo>
                    <a:pt x="1379" y="3238"/>
                    <a:pt x="1379" y="3238"/>
                    <a:pt x="1379" y="3238"/>
                  </a:cubicBezTo>
                  <a:cubicBezTo>
                    <a:pt x="1381" y="3240"/>
                    <a:pt x="1381" y="3240"/>
                    <a:pt x="1381" y="3240"/>
                  </a:cubicBezTo>
                  <a:lnTo>
                    <a:pt x="1381" y="3240"/>
                  </a:lnTo>
                  <a:cubicBezTo>
                    <a:pt x="1390" y="3243"/>
                    <a:pt x="1397" y="3245"/>
                    <a:pt x="1408" y="3245"/>
                  </a:cubicBezTo>
                  <a:cubicBezTo>
                    <a:pt x="1415" y="3245"/>
                    <a:pt x="1424" y="3243"/>
                    <a:pt x="1430" y="3240"/>
                  </a:cubicBezTo>
                  <a:lnTo>
                    <a:pt x="1430" y="3240"/>
                  </a:lnTo>
                  <a:cubicBezTo>
                    <a:pt x="1437" y="3236"/>
                    <a:pt x="1437" y="3236"/>
                    <a:pt x="1437" y="3236"/>
                  </a:cubicBezTo>
                  <a:cubicBezTo>
                    <a:pt x="2780" y="2456"/>
                    <a:pt x="2780" y="2456"/>
                    <a:pt x="2780" y="2456"/>
                  </a:cubicBezTo>
                  <a:cubicBezTo>
                    <a:pt x="2789" y="2452"/>
                    <a:pt x="2789" y="2452"/>
                    <a:pt x="2789" y="2452"/>
                  </a:cubicBezTo>
                  <a:cubicBezTo>
                    <a:pt x="2802" y="2442"/>
                    <a:pt x="2811" y="2425"/>
                    <a:pt x="2811" y="2407"/>
                  </a:cubicBezTo>
                  <a:lnTo>
                    <a:pt x="2811" y="2407"/>
                  </a:lnTo>
                  <a:cubicBezTo>
                    <a:pt x="2811" y="493"/>
                    <a:pt x="2811" y="493"/>
                    <a:pt x="2811" y="493"/>
                  </a:cubicBezTo>
                  <a:close/>
                  <a:moveTo>
                    <a:pt x="2474" y="2214"/>
                  </a:moveTo>
                  <a:lnTo>
                    <a:pt x="2474" y="2214"/>
                  </a:lnTo>
                  <a:lnTo>
                    <a:pt x="2474" y="2214"/>
                  </a:lnTo>
                  <a:cubicBezTo>
                    <a:pt x="2474" y="2232"/>
                    <a:pt x="2465" y="2248"/>
                    <a:pt x="2452" y="2257"/>
                  </a:cubicBezTo>
                  <a:cubicBezTo>
                    <a:pt x="2449" y="2259"/>
                    <a:pt x="2447" y="2260"/>
                    <a:pt x="2443" y="2262"/>
                  </a:cubicBezTo>
                  <a:cubicBezTo>
                    <a:pt x="1437" y="2847"/>
                    <a:pt x="1437" y="2847"/>
                    <a:pt x="1437" y="2847"/>
                  </a:cubicBezTo>
                  <a:lnTo>
                    <a:pt x="1437" y="2847"/>
                  </a:lnTo>
                  <a:cubicBezTo>
                    <a:pt x="1435" y="2847"/>
                    <a:pt x="1433" y="2849"/>
                    <a:pt x="1430" y="2850"/>
                  </a:cubicBezTo>
                  <a:lnTo>
                    <a:pt x="1430" y="2850"/>
                  </a:lnTo>
                  <a:cubicBezTo>
                    <a:pt x="1422" y="2854"/>
                    <a:pt x="1415" y="2856"/>
                    <a:pt x="1406" y="2856"/>
                  </a:cubicBezTo>
                  <a:cubicBezTo>
                    <a:pt x="1397" y="2856"/>
                    <a:pt x="1388" y="2852"/>
                    <a:pt x="1381" y="2849"/>
                  </a:cubicBezTo>
                  <a:lnTo>
                    <a:pt x="1381" y="2849"/>
                  </a:lnTo>
                  <a:cubicBezTo>
                    <a:pt x="1381" y="2849"/>
                    <a:pt x="1379" y="2849"/>
                    <a:pt x="1379" y="2847"/>
                  </a:cubicBezTo>
                  <a:cubicBezTo>
                    <a:pt x="596" y="2393"/>
                    <a:pt x="596" y="2393"/>
                    <a:pt x="596" y="2393"/>
                  </a:cubicBezTo>
                  <a:cubicBezTo>
                    <a:pt x="590" y="2390"/>
                    <a:pt x="590" y="2390"/>
                    <a:pt x="590" y="2390"/>
                  </a:cubicBezTo>
                  <a:cubicBezTo>
                    <a:pt x="583" y="2386"/>
                    <a:pt x="574" y="2384"/>
                    <a:pt x="567" y="2384"/>
                  </a:cubicBezTo>
                  <a:cubicBezTo>
                    <a:pt x="553" y="2384"/>
                    <a:pt x="540" y="2390"/>
                    <a:pt x="531" y="2398"/>
                  </a:cubicBezTo>
                  <a:lnTo>
                    <a:pt x="531" y="2398"/>
                  </a:lnTo>
                  <a:cubicBezTo>
                    <a:pt x="429" y="2488"/>
                    <a:pt x="429" y="2488"/>
                    <a:pt x="429" y="2488"/>
                  </a:cubicBezTo>
                  <a:cubicBezTo>
                    <a:pt x="425" y="2490"/>
                    <a:pt x="423" y="2492"/>
                    <a:pt x="422" y="2494"/>
                  </a:cubicBezTo>
                  <a:lnTo>
                    <a:pt x="422" y="2494"/>
                  </a:lnTo>
                  <a:cubicBezTo>
                    <a:pt x="413" y="2501"/>
                    <a:pt x="402" y="2504"/>
                    <a:pt x="389" y="2504"/>
                  </a:cubicBezTo>
                  <a:cubicBezTo>
                    <a:pt x="361" y="2504"/>
                    <a:pt x="337" y="2481"/>
                    <a:pt x="337" y="2450"/>
                  </a:cubicBezTo>
                  <a:cubicBezTo>
                    <a:pt x="337" y="1042"/>
                    <a:pt x="337" y="1042"/>
                    <a:pt x="337" y="1042"/>
                  </a:cubicBezTo>
                  <a:cubicBezTo>
                    <a:pt x="335" y="1040"/>
                    <a:pt x="335" y="1037"/>
                    <a:pt x="335" y="1035"/>
                  </a:cubicBezTo>
                  <a:cubicBezTo>
                    <a:pt x="335" y="1033"/>
                    <a:pt x="335" y="1031"/>
                    <a:pt x="337" y="1029"/>
                  </a:cubicBezTo>
                  <a:cubicBezTo>
                    <a:pt x="339" y="1013"/>
                    <a:pt x="348" y="999"/>
                    <a:pt x="361" y="990"/>
                  </a:cubicBezTo>
                  <a:cubicBezTo>
                    <a:pt x="362" y="990"/>
                    <a:pt x="364" y="988"/>
                    <a:pt x="366" y="988"/>
                  </a:cubicBezTo>
                  <a:cubicBezTo>
                    <a:pt x="1379" y="398"/>
                    <a:pt x="1379" y="398"/>
                    <a:pt x="1379" y="398"/>
                  </a:cubicBezTo>
                  <a:lnTo>
                    <a:pt x="1379" y="398"/>
                  </a:lnTo>
                  <a:cubicBezTo>
                    <a:pt x="1388" y="395"/>
                    <a:pt x="1397" y="391"/>
                    <a:pt x="1408" y="391"/>
                  </a:cubicBezTo>
                  <a:cubicBezTo>
                    <a:pt x="1417" y="391"/>
                    <a:pt x="1426" y="393"/>
                    <a:pt x="1433" y="398"/>
                  </a:cubicBezTo>
                  <a:lnTo>
                    <a:pt x="1433" y="398"/>
                  </a:lnTo>
                  <a:cubicBezTo>
                    <a:pt x="2214" y="850"/>
                    <a:pt x="2214" y="850"/>
                    <a:pt x="2214" y="850"/>
                  </a:cubicBezTo>
                  <a:cubicBezTo>
                    <a:pt x="2221" y="855"/>
                    <a:pt x="2221" y="855"/>
                    <a:pt x="2221" y="855"/>
                  </a:cubicBezTo>
                  <a:cubicBezTo>
                    <a:pt x="2228" y="859"/>
                    <a:pt x="2235" y="861"/>
                    <a:pt x="2244" y="861"/>
                  </a:cubicBezTo>
                  <a:cubicBezTo>
                    <a:pt x="2257" y="861"/>
                    <a:pt x="2267" y="857"/>
                    <a:pt x="2275" y="850"/>
                  </a:cubicBezTo>
                  <a:cubicBezTo>
                    <a:pt x="2284" y="843"/>
                    <a:pt x="2284" y="843"/>
                    <a:pt x="2284" y="843"/>
                  </a:cubicBezTo>
                  <a:cubicBezTo>
                    <a:pt x="2386" y="751"/>
                    <a:pt x="2386" y="751"/>
                    <a:pt x="2386" y="751"/>
                  </a:cubicBezTo>
                  <a:lnTo>
                    <a:pt x="2386" y="751"/>
                  </a:lnTo>
                  <a:cubicBezTo>
                    <a:pt x="2395" y="744"/>
                    <a:pt x="2407" y="739"/>
                    <a:pt x="2422" y="739"/>
                  </a:cubicBezTo>
                  <a:cubicBezTo>
                    <a:pt x="2450" y="739"/>
                    <a:pt x="2474" y="760"/>
                    <a:pt x="2474" y="789"/>
                  </a:cubicBezTo>
                  <a:cubicBezTo>
                    <a:pt x="2475" y="789"/>
                    <a:pt x="2475" y="791"/>
                    <a:pt x="2475" y="793"/>
                  </a:cubicBezTo>
                  <a:cubicBezTo>
                    <a:pt x="2475" y="793"/>
                    <a:pt x="2475" y="794"/>
                    <a:pt x="2474" y="794"/>
                  </a:cubicBezTo>
                  <a:cubicBezTo>
                    <a:pt x="2474" y="1002"/>
                    <a:pt x="2474" y="1002"/>
                    <a:pt x="2474" y="1002"/>
                  </a:cubicBezTo>
                  <a:lnTo>
                    <a:pt x="2474" y="2214"/>
                  </a:ln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12700" y="3200400"/>
              <a:ext cx="1012825" cy="1168400"/>
            </a:xfrm>
            <a:custGeom>
              <a:rect b="b" l="l" r="r" t="t"/>
              <a:pathLst>
                <a:path extrusionOk="0" h="3246" w="2812">
                  <a:moveTo>
                    <a:pt x="2811" y="493"/>
                  </a:moveTo>
                  <a:lnTo>
                    <a:pt x="2811" y="493"/>
                  </a:lnTo>
                  <a:cubicBezTo>
                    <a:pt x="2811" y="463"/>
                    <a:pt x="2788" y="439"/>
                    <a:pt x="2759" y="439"/>
                  </a:cubicBezTo>
                  <a:cubicBezTo>
                    <a:pt x="2745" y="439"/>
                    <a:pt x="2732" y="445"/>
                    <a:pt x="2723" y="452"/>
                  </a:cubicBezTo>
                  <a:cubicBezTo>
                    <a:pt x="2723" y="454"/>
                    <a:pt x="2723" y="454"/>
                    <a:pt x="2723" y="454"/>
                  </a:cubicBezTo>
                  <a:cubicBezTo>
                    <a:pt x="2547" y="608"/>
                    <a:pt x="2547" y="608"/>
                    <a:pt x="2547" y="608"/>
                  </a:cubicBezTo>
                  <a:lnTo>
                    <a:pt x="2547" y="608"/>
                  </a:lnTo>
                  <a:cubicBezTo>
                    <a:pt x="2545" y="610"/>
                    <a:pt x="2545" y="612"/>
                    <a:pt x="2544" y="612"/>
                  </a:cubicBezTo>
                  <a:cubicBezTo>
                    <a:pt x="2535" y="619"/>
                    <a:pt x="2522" y="624"/>
                    <a:pt x="2510" y="624"/>
                  </a:cubicBezTo>
                  <a:cubicBezTo>
                    <a:pt x="2501" y="624"/>
                    <a:pt x="2493" y="622"/>
                    <a:pt x="2486" y="617"/>
                  </a:cubicBezTo>
                  <a:cubicBezTo>
                    <a:pt x="2484" y="617"/>
                    <a:pt x="2483" y="617"/>
                    <a:pt x="2483" y="615"/>
                  </a:cubicBezTo>
                  <a:cubicBezTo>
                    <a:pt x="2474" y="612"/>
                    <a:pt x="2474" y="612"/>
                    <a:pt x="2474" y="612"/>
                  </a:cubicBezTo>
                  <a:cubicBezTo>
                    <a:pt x="1435" y="9"/>
                    <a:pt x="1435" y="9"/>
                    <a:pt x="1435" y="9"/>
                  </a:cubicBezTo>
                  <a:cubicBezTo>
                    <a:pt x="1433" y="7"/>
                    <a:pt x="1433" y="7"/>
                    <a:pt x="1433" y="7"/>
                  </a:cubicBezTo>
                  <a:lnTo>
                    <a:pt x="1433" y="7"/>
                  </a:lnTo>
                  <a:cubicBezTo>
                    <a:pt x="1424" y="2"/>
                    <a:pt x="1417" y="0"/>
                    <a:pt x="1408" y="0"/>
                  </a:cubicBezTo>
                  <a:cubicBezTo>
                    <a:pt x="1397" y="0"/>
                    <a:pt x="1388" y="4"/>
                    <a:pt x="1379" y="7"/>
                  </a:cubicBezTo>
                  <a:lnTo>
                    <a:pt x="1379" y="7"/>
                  </a:lnTo>
                  <a:cubicBezTo>
                    <a:pt x="27" y="793"/>
                    <a:pt x="27" y="793"/>
                    <a:pt x="27" y="793"/>
                  </a:cubicBezTo>
                  <a:cubicBezTo>
                    <a:pt x="27" y="793"/>
                    <a:pt x="27" y="793"/>
                    <a:pt x="25" y="794"/>
                  </a:cubicBezTo>
                  <a:cubicBezTo>
                    <a:pt x="11" y="803"/>
                    <a:pt x="0" y="820"/>
                    <a:pt x="0" y="839"/>
                  </a:cubicBezTo>
                  <a:cubicBezTo>
                    <a:pt x="0" y="2750"/>
                    <a:pt x="0" y="2750"/>
                    <a:pt x="0" y="2750"/>
                  </a:cubicBezTo>
                  <a:cubicBezTo>
                    <a:pt x="0" y="2779"/>
                    <a:pt x="23" y="2804"/>
                    <a:pt x="54" y="2804"/>
                  </a:cubicBezTo>
                  <a:cubicBezTo>
                    <a:pt x="66" y="2804"/>
                    <a:pt x="77" y="2798"/>
                    <a:pt x="86" y="2791"/>
                  </a:cubicBezTo>
                  <a:cubicBezTo>
                    <a:pt x="90" y="2789"/>
                    <a:pt x="90" y="2789"/>
                    <a:pt x="90" y="2789"/>
                  </a:cubicBezTo>
                  <a:cubicBezTo>
                    <a:pt x="265" y="2633"/>
                    <a:pt x="265" y="2633"/>
                    <a:pt x="265" y="2633"/>
                  </a:cubicBezTo>
                  <a:lnTo>
                    <a:pt x="265" y="2633"/>
                  </a:lnTo>
                  <a:cubicBezTo>
                    <a:pt x="274" y="2624"/>
                    <a:pt x="287" y="2619"/>
                    <a:pt x="301" y="2619"/>
                  </a:cubicBezTo>
                  <a:cubicBezTo>
                    <a:pt x="310" y="2619"/>
                    <a:pt x="317" y="2621"/>
                    <a:pt x="326" y="2626"/>
                  </a:cubicBezTo>
                  <a:cubicBezTo>
                    <a:pt x="326" y="2626"/>
                    <a:pt x="328" y="2626"/>
                    <a:pt x="328" y="2628"/>
                  </a:cubicBezTo>
                  <a:lnTo>
                    <a:pt x="328" y="2628"/>
                  </a:lnTo>
                  <a:cubicBezTo>
                    <a:pt x="337" y="2632"/>
                    <a:pt x="337" y="2632"/>
                    <a:pt x="337" y="2632"/>
                  </a:cubicBezTo>
                  <a:cubicBezTo>
                    <a:pt x="1379" y="3238"/>
                    <a:pt x="1379" y="3238"/>
                    <a:pt x="1379" y="3238"/>
                  </a:cubicBezTo>
                  <a:cubicBezTo>
                    <a:pt x="1381" y="3240"/>
                    <a:pt x="1381" y="3240"/>
                    <a:pt x="1381" y="3240"/>
                  </a:cubicBezTo>
                  <a:lnTo>
                    <a:pt x="1381" y="3240"/>
                  </a:lnTo>
                  <a:cubicBezTo>
                    <a:pt x="1390" y="3243"/>
                    <a:pt x="1397" y="3245"/>
                    <a:pt x="1408" y="3245"/>
                  </a:cubicBezTo>
                  <a:cubicBezTo>
                    <a:pt x="1415" y="3245"/>
                    <a:pt x="1424" y="3243"/>
                    <a:pt x="1430" y="3240"/>
                  </a:cubicBezTo>
                  <a:lnTo>
                    <a:pt x="1430" y="3240"/>
                  </a:lnTo>
                  <a:cubicBezTo>
                    <a:pt x="1437" y="3236"/>
                    <a:pt x="1437" y="3236"/>
                    <a:pt x="1437" y="3236"/>
                  </a:cubicBezTo>
                  <a:cubicBezTo>
                    <a:pt x="2780" y="2456"/>
                    <a:pt x="2780" y="2456"/>
                    <a:pt x="2780" y="2456"/>
                  </a:cubicBezTo>
                  <a:cubicBezTo>
                    <a:pt x="2789" y="2452"/>
                    <a:pt x="2789" y="2452"/>
                    <a:pt x="2789" y="2452"/>
                  </a:cubicBezTo>
                  <a:cubicBezTo>
                    <a:pt x="2802" y="2442"/>
                    <a:pt x="2811" y="2425"/>
                    <a:pt x="2811" y="2407"/>
                  </a:cubicBezTo>
                  <a:lnTo>
                    <a:pt x="2811" y="2407"/>
                  </a:lnTo>
                  <a:cubicBezTo>
                    <a:pt x="2811" y="493"/>
                    <a:pt x="2811" y="493"/>
                    <a:pt x="2811" y="493"/>
                  </a:cubicBezTo>
                  <a:close/>
                  <a:moveTo>
                    <a:pt x="2474" y="2214"/>
                  </a:moveTo>
                  <a:lnTo>
                    <a:pt x="2474" y="2214"/>
                  </a:lnTo>
                  <a:lnTo>
                    <a:pt x="2474" y="2214"/>
                  </a:lnTo>
                  <a:cubicBezTo>
                    <a:pt x="2474" y="2232"/>
                    <a:pt x="2465" y="2248"/>
                    <a:pt x="2452" y="2257"/>
                  </a:cubicBezTo>
                  <a:cubicBezTo>
                    <a:pt x="2449" y="2259"/>
                    <a:pt x="2447" y="2260"/>
                    <a:pt x="2443" y="2262"/>
                  </a:cubicBezTo>
                  <a:cubicBezTo>
                    <a:pt x="1437" y="2847"/>
                    <a:pt x="1437" y="2847"/>
                    <a:pt x="1437" y="2847"/>
                  </a:cubicBezTo>
                  <a:lnTo>
                    <a:pt x="1437" y="2847"/>
                  </a:lnTo>
                  <a:cubicBezTo>
                    <a:pt x="1435" y="2847"/>
                    <a:pt x="1433" y="2849"/>
                    <a:pt x="1430" y="2850"/>
                  </a:cubicBezTo>
                  <a:lnTo>
                    <a:pt x="1430" y="2850"/>
                  </a:lnTo>
                  <a:cubicBezTo>
                    <a:pt x="1422" y="2854"/>
                    <a:pt x="1415" y="2856"/>
                    <a:pt x="1406" y="2856"/>
                  </a:cubicBezTo>
                  <a:cubicBezTo>
                    <a:pt x="1397" y="2856"/>
                    <a:pt x="1388" y="2852"/>
                    <a:pt x="1381" y="2849"/>
                  </a:cubicBezTo>
                  <a:lnTo>
                    <a:pt x="1381" y="2849"/>
                  </a:lnTo>
                  <a:cubicBezTo>
                    <a:pt x="1381" y="2849"/>
                    <a:pt x="1379" y="2849"/>
                    <a:pt x="1379" y="2847"/>
                  </a:cubicBezTo>
                  <a:cubicBezTo>
                    <a:pt x="596" y="2393"/>
                    <a:pt x="596" y="2393"/>
                    <a:pt x="596" y="2393"/>
                  </a:cubicBezTo>
                  <a:cubicBezTo>
                    <a:pt x="590" y="2390"/>
                    <a:pt x="590" y="2390"/>
                    <a:pt x="590" y="2390"/>
                  </a:cubicBezTo>
                  <a:cubicBezTo>
                    <a:pt x="583" y="2386"/>
                    <a:pt x="574" y="2384"/>
                    <a:pt x="567" y="2384"/>
                  </a:cubicBezTo>
                  <a:cubicBezTo>
                    <a:pt x="553" y="2384"/>
                    <a:pt x="540" y="2390"/>
                    <a:pt x="531" y="2398"/>
                  </a:cubicBezTo>
                  <a:lnTo>
                    <a:pt x="531" y="2398"/>
                  </a:lnTo>
                  <a:cubicBezTo>
                    <a:pt x="429" y="2488"/>
                    <a:pt x="429" y="2488"/>
                    <a:pt x="429" y="2488"/>
                  </a:cubicBezTo>
                  <a:cubicBezTo>
                    <a:pt x="425" y="2490"/>
                    <a:pt x="423" y="2492"/>
                    <a:pt x="422" y="2494"/>
                  </a:cubicBezTo>
                  <a:lnTo>
                    <a:pt x="422" y="2494"/>
                  </a:lnTo>
                  <a:cubicBezTo>
                    <a:pt x="413" y="2501"/>
                    <a:pt x="402" y="2504"/>
                    <a:pt x="389" y="2504"/>
                  </a:cubicBezTo>
                  <a:cubicBezTo>
                    <a:pt x="361" y="2504"/>
                    <a:pt x="337" y="2481"/>
                    <a:pt x="337" y="2450"/>
                  </a:cubicBezTo>
                  <a:cubicBezTo>
                    <a:pt x="337" y="1042"/>
                    <a:pt x="337" y="1042"/>
                    <a:pt x="337" y="1042"/>
                  </a:cubicBezTo>
                  <a:cubicBezTo>
                    <a:pt x="335" y="1040"/>
                    <a:pt x="335" y="1037"/>
                    <a:pt x="335" y="1035"/>
                  </a:cubicBezTo>
                  <a:cubicBezTo>
                    <a:pt x="335" y="1033"/>
                    <a:pt x="335" y="1031"/>
                    <a:pt x="337" y="1029"/>
                  </a:cubicBezTo>
                  <a:cubicBezTo>
                    <a:pt x="339" y="1013"/>
                    <a:pt x="348" y="999"/>
                    <a:pt x="361" y="990"/>
                  </a:cubicBezTo>
                  <a:cubicBezTo>
                    <a:pt x="362" y="990"/>
                    <a:pt x="364" y="988"/>
                    <a:pt x="366" y="988"/>
                  </a:cubicBezTo>
                  <a:cubicBezTo>
                    <a:pt x="1379" y="398"/>
                    <a:pt x="1379" y="398"/>
                    <a:pt x="1379" y="398"/>
                  </a:cubicBezTo>
                  <a:lnTo>
                    <a:pt x="1379" y="398"/>
                  </a:lnTo>
                  <a:cubicBezTo>
                    <a:pt x="1388" y="395"/>
                    <a:pt x="1397" y="391"/>
                    <a:pt x="1408" y="391"/>
                  </a:cubicBezTo>
                  <a:cubicBezTo>
                    <a:pt x="1417" y="391"/>
                    <a:pt x="1426" y="393"/>
                    <a:pt x="1433" y="398"/>
                  </a:cubicBezTo>
                  <a:lnTo>
                    <a:pt x="1433" y="398"/>
                  </a:lnTo>
                  <a:cubicBezTo>
                    <a:pt x="2214" y="850"/>
                    <a:pt x="2214" y="850"/>
                    <a:pt x="2214" y="850"/>
                  </a:cubicBezTo>
                  <a:cubicBezTo>
                    <a:pt x="2221" y="855"/>
                    <a:pt x="2221" y="855"/>
                    <a:pt x="2221" y="855"/>
                  </a:cubicBezTo>
                  <a:cubicBezTo>
                    <a:pt x="2228" y="859"/>
                    <a:pt x="2235" y="861"/>
                    <a:pt x="2244" y="861"/>
                  </a:cubicBezTo>
                  <a:cubicBezTo>
                    <a:pt x="2257" y="861"/>
                    <a:pt x="2267" y="857"/>
                    <a:pt x="2275" y="850"/>
                  </a:cubicBezTo>
                  <a:cubicBezTo>
                    <a:pt x="2284" y="843"/>
                    <a:pt x="2284" y="843"/>
                    <a:pt x="2284" y="843"/>
                  </a:cubicBezTo>
                  <a:cubicBezTo>
                    <a:pt x="2386" y="751"/>
                    <a:pt x="2386" y="751"/>
                    <a:pt x="2386" y="751"/>
                  </a:cubicBezTo>
                  <a:lnTo>
                    <a:pt x="2386" y="751"/>
                  </a:lnTo>
                  <a:cubicBezTo>
                    <a:pt x="2395" y="744"/>
                    <a:pt x="2407" y="739"/>
                    <a:pt x="2422" y="739"/>
                  </a:cubicBezTo>
                  <a:cubicBezTo>
                    <a:pt x="2450" y="739"/>
                    <a:pt x="2474" y="760"/>
                    <a:pt x="2474" y="789"/>
                  </a:cubicBezTo>
                  <a:cubicBezTo>
                    <a:pt x="2475" y="789"/>
                    <a:pt x="2475" y="791"/>
                    <a:pt x="2475" y="793"/>
                  </a:cubicBezTo>
                  <a:cubicBezTo>
                    <a:pt x="2475" y="793"/>
                    <a:pt x="2475" y="794"/>
                    <a:pt x="2474" y="794"/>
                  </a:cubicBezTo>
                  <a:cubicBezTo>
                    <a:pt x="2474" y="1002"/>
                    <a:pt x="2474" y="1002"/>
                    <a:pt x="2474" y="1002"/>
                  </a:cubicBezTo>
                  <a:lnTo>
                    <a:pt x="2474" y="2214"/>
                  </a:ln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n"/>
            <p:cNvSpPr/>
            <p:nvPr/>
          </p:nvSpPr>
          <p:spPr>
            <a:xfrm>
              <a:off x="1490663" y="3492500"/>
              <a:ext cx="436562" cy="565150"/>
            </a:xfrm>
            <a:custGeom>
              <a:rect b="b" l="l" r="r" t="t"/>
              <a:pathLst>
                <a:path extrusionOk="0" h="1571" w="1212">
                  <a:moveTo>
                    <a:pt x="608" y="0"/>
                  </a:moveTo>
                  <a:lnTo>
                    <a:pt x="608" y="0"/>
                  </a:lnTo>
                  <a:cubicBezTo>
                    <a:pt x="938" y="0"/>
                    <a:pt x="1177" y="114"/>
                    <a:pt x="1177" y="414"/>
                  </a:cubicBezTo>
                  <a:cubicBezTo>
                    <a:pt x="1177" y="591"/>
                    <a:pt x="1082" y="712"/>
                    <a:pt x="940" y="762"/>
                  </a:cubicBezTo>
                  <a:cubicBezTo>
                    <a:pt x="1096" y="813"/>
                    <a:pt x="1211" y="938"/>
                    <a:pt x="1211" y="1134"/>
                  </a:cubicBezTo>
                  <a:cubicBezTo>
                    <a:pt x="1211" y="1439"/>
                    <a:pt x="985" y="1570"/>
                    <a:pt x="637" y="1570"/>
                  </a:cubicBezTo>
                  <a:cubicBezTo>
                    <a:pt x="0" y="1570"/>
                    <a:pt x="0" y="1570"/>
                    <a:pt x="0" y="157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8" y="0"/>
                  </a:lnTo>
                  <a:close/>
                  <a:moveTo>
                    <a:pt x="180" y="168"/>
                  </a:moveTo>
                  <a:lnTo>
                    <a:pt x="180" y="168"/>
                  </a:lnTo>
                  <a:cubicBezTo>
                    <a:pt x="180" y="690"/>
                    <a:pt x="180" y="690"/>
                    <a:pt x="180" y="690"/>
                  </a:cubicBezTo>
                  <a:cubicBezTo>
                    <a:pt x="603" y="690"/>
                    <a:pt x="603" y="690"/>
                    <a:pt x="603" y="690"/>
                  </a:cubicBezTo>
                  <a:cubicBezTo>
                    <a:pt x="820" y="690"/>
                    <a:pt x="987" y="638"/>
                    <a:pt x="987" y="426"/>
                  </a:cubicBezTo>
                  <a:cubicBezTo>
                    <a:pt x="987" y="222"/>
                    <a:pt x="818" y="168"/>
                    <a:pt x="601" y="168"/>
                  </a:cubicBezTo>
                  <a:lnTo>
                    <a:pt x="180" y="168"/>
                  </a:lnTo>
                  <a:close/>
                  <a:moveTo>
                    <a:pt x="180" y="858"/>
                  </a:moveTo>
                  <a:lnTo>
                    <a:pt x="180" y="858"/>
                  </a:lnTo>
                  <a:cubicBezTo>
                    <a:pt x="180" y="1401"/>
                    <a:pt x="180" y="1401"/>
                    <a:pt x="180" y="1401"/>
                  </a:cubicBezTo>
                  <a:cubicBezTo>
                    <a:pt x="630" y="1401"/>
                    <a:pt x="630" y="1401"/>
                    <a:pt x="630" y="1401"/>
                  </a:cubicBezTo>
                  <a:cubicBezTo>
                    <a:pt x="865" y="1401"/>
                    <a:pt x="1021" y="1338"/>
                    <a:pt x="1021" y="1128"/>
                  </a:cubicBezTo>
                  <a:cubicBezTo>
                    <a:pt x="1021" y="919"/>
                    <a:pt x="865" y="858"/>
                    <a:pt x="630" y="858"/>
                  </a:cubicBezTo>
                  <a:lnTo>
                    <a:pt x="180" y="858"/>
                  </a:ln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n"/>
            <p:cNvSpPr/>
            <p:nvPr/>
          </p:nvSpPr>
          <p:spPr>
            <a:xfrm>
              <a:off x="2008188" y="3482975"/>
              <a:ext cx="523875" cy="582613"/>
            </a:xfrm>
            <a:custGeom>
              <a:rect b="b" l="l" r="r" t="t"/>
              <a:pathLst>
                <a:path extrusionOk="0" h="1618" w="1454">
                  <a:moveTo>
                    <a:pt x="1453" y="327"/>
                  </a:moveTo>
                  <a:lnTo>
                    <a:pt x="1453" y="327"/>
                  </a:lnTo>
                  <a:cubicBezTo>
                    <a:pt x="1304" y="427"/>
                    <a:pt x="1304" y="427"/>
                    <a:pt x="1304" y="427"/>
                  </a:cubicBezTo>
                  <a:cubicBezTo>
                    <a:pt x="1200" y="271"/>
                    <a:pt x="1020" y="174"/>
                    <a:pt x="812" y="174"/>
                  </a:cubicBezTo>
                  <a:cubicBezTo>
                    <a:pt x="459" y="174"/>
                    <a:pt x="190" y="431"/>
                    <a:pt x="190" y="809"/>
                  </a:cubicBezTo>
                  <a:cubicBezTo>
                    <a:pt x="190" y="1186"/>
                    <a:pt x="459" y="1443"/>
                    <a:pt x="812" y="1443"/>
                  </a:cubicBezTo>
                  <a:cubicBezTo>
                    <a:pt x="1020" y="1443"/>
                    <a:pt x="1198" y="1348"/>
                    <a:pt x="1304" y="1192"/>
                  </a:cubicBezTo>
                  <a:cubicBezTo>
                    <a:pt x="1449" y="1299"/>
                    <a:pt x="1449" y="1299"/>
                    <a:pt x="1449" y="1299"/>
                  </a:cubicBezTo>
                  <a:cubicBezTo>
                    <a:pt x="1318" y="1495"/>
                    <a:pt x="1083" y="1617"/>
                    <a:pt x="812" y="1617"/>
                  </a:cubicBezTo>
                  <a:cubicBezTo>
                    <a:pt x="344" y="1617"/>
                    <a:pt x="0" y="1280"/>
                    <a:pt x="0" y="809"/>
                  </a:cubicBezTo>
                  <a:cubicBezTo>
                    <a:pt x="0" y="337"/>
                    <a:pt x="344" y="0"/>
                    <a:pt x="812" y="0"/>
                  </a:cubicBezTo>
                  <a:cubicBezTo>
                    <a:pt x="1087" y="0"/>
                    <a:pt x="1331" y="124"/>
                    <a:pt x="1453" y="327"/>
                  </a:cubicBez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n"/>
            <p:cNvSpPr/>
            <p:nvPr/>
          </p:nvSpPr>
          <p:spPr>
            <a:xfrm>
              <a:off x="2590800" y="3482975"/>
              <a:ext cx="565150" cy="581025"/>
            </a:xfrm>
            <a:custGeom>
              <a:rect b="b" l="l" r="r" t="t"/>
              <a:pathLst>
                <a:path extrusionOk="0" h="1616" w="1569">
                  <a:moveTo>
                    <a:pt x="1422" y="264"/>
                  </a:moveTo>
                  <a:lnTo>
                    <a:pt x="1422" y="264"/>
                  </a:lnTo>
                  <a:cubicBezTo>
                    <a:pt x="1288" y="393"/>
                    <a:pt x="1288" y="393"/>
                    <a:pt x="1288" y="393"/>
                  </a:cubicBezTo>
                  <a:cubicBezTo>
                    <a:pt x="1177" y="258"/>
                    <a:pt x="1008" y="174"/>
                    <a:pt x="812" y="174"/>
                  </a:cubicBezTo>
                  <a:cubicBezTo>
                    <a:pt x="459" y="174"/>
                    <a:pt x="190" y="431"/>
                    <a:pt x="190" y="809"/>
                  </a:cubicBezTo>
                  <a:cubicBezTo>
                    <a:pt x="190" y="1186"/>
                    <a:pt x="459" y="1443"/>
                    <a:pt x="803" y="1443"/>
                  </a:cubicBezTo>
                  <a:cubicBezTo>
                    <a:pt x="1137" y="1443"/>
                    <a:pt x="1342" y="1246"/>
                    <a:pt x="1370" y="923"/>
                  </a:cubicBezTo>
                  <a:cubicBezTo>
                    <a:pt x="881" y="923"/>
                    <a:pt x="881" y="923"/>
                    <a:pt x="881" y="923"/>
                  </a:cubicBezTo>
                  <a:cubicBezTo>
                    <a:pt x="881" y="755"/>
                    <a:pt x="881" y="755"/>
                    <a:pt x="881" y="755"/>
                  </a:cubicBezTo>
                  <a:cubicBezTo>
                    <a:pt x="1566" y="755"/>
                    <a:pt x="1566" y="755"/>
                    <a:pt x="1566" y="755"/>
                  </a:cubicBezTo>
                  <a:cubicBezTo>
                    <a:pt x="1566" y="771"/>
                    <a:pt x="1568" y="788"/>
                    <a:pt x="1568" y="802"/>
                  </a:cubicBezTo>
                  <a:cubicBezTo>
                    <a:pt x="1568" y="1258"/>
                    <a:pt x="1279" y="1615"/>
                    <a:pt x="803" y="1615"/>
                  </a:cubicBezTo>
                  <a:cubicBezTo>
                    <a:pt x="391" y="1615"/>
                    <a:pt x="0" y="1317"/>
                    <a:pt x="0" y="809"/>
                  </a:cubicBezTo>
                  <a:cubicBezTo>
                    <a:pt x="0" y="336"/>
                    <a:pt x="348" y="0"/>
                    <a:pt x="812" y="0"/>
                  </a:cubicBezTo>
                  <a:cubicBezTo>
                    <a:pt x="1062" y="0"/>
                    <a:pt x="1279" y="99"/>
                    <a:pt x="1422" y="264"/>
                  </a:cubicBez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n"/>
            <p:cNvSpPr/>
            <p:nvPr/>
          </p:nvSpPr>
          <p:spPr>
            <a:xfrm>
              <a:off x="3505200" y="3433763"/>
              <a:ext cx="573088" cy="623887"/>
            </a:xfrm>
            <a:custGeom>
              <a:rect b="b" l="l" r="r" t="t"/>
              <a:pathLst>
                <a:path extrusionOk="0" h="1735" w="1592">
                  <a:moveTo>
                    <a:pt x="689" y="0"/>
                  </a:moveTo>
                  <a:lnTo>
                    <a:pt x="689" y="0"/>
                  </a:lnTo>
                  <a:cubicBezTo>
                    <a:pt x="1232" y="0"/>
                    <a:pt x="1591" y="345"/>
                    <a:pt x="1591" y="868"/>
                  </a:cubicBezTo>
                  <a:cubicBezTo>
                    <a:pt x="1591" y="1389"/>
                    <a:pt x="1232" y="1734"/>
                    <a:pt x="689" y="1734"/>
                  </a:cubicBezTo>
                  <a:cubicBezTo>
                    <a:pt x="0" y="1734"/>
                    <a:pt x="0" y="1734"/>
                    <a:pt x="0" y="173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89" y="0"/>
                  </a:lnTo>
                  <a:close/>
                  <a:moveTo>
                    <a:pt x="280" y="266"/>
                  </a:moveTo>
                  <a:lnTo>
                    <a:pt x="280" y="266"/>
                  </a:lnTo>
                  <a:cubicBezTo>
                    <a:pt x="280" y="1470"/>
                    <a:pt x="280" y="1470"/>
                    <a:pt x="280" y="1470"/>
                  </a:cubicBezTo>
                  <a:cubicBezTo>
                    <a:pt x="689" y="1470"/>
                    <a:pt x="689" y="1470"/>
                    <a:pt x="689" y="1470"/>
                  </a:cubicBezTo>
                  <a:cubicBezTo>
                    <a:pt x="1098" y="1470"/>
                    <a:pt x="1297" y="1217"/>
                    <a:pt x="1297" y="868"/>
                  </a:cubicBezTo>
                  <a:cubicBezTo>
                    <a:pt x="1297" y="515"/>
                    <a:pt x="1098" y="266"/>
                    <a:pt x="689" y="266"/>
                  </a:cubicBezTo>
                  <a:lnTo>
                    <a:pt x="280" y="266"/>
                  </a:ln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n"/>
            <p:cNvSpPr/>
            <p:nvPr/>
          </p:nvSpPr>
          <p:spPr>
            <a:xfrm>
              <a:off x="4159250" y="3417888"/>
              <a:ext cx="131763" cy="639762"/>
            </a:xfrm>
            <a:custGeom>
              <a:rect b="b" l="l" r="r" t="t"/>
              <a:pathLst>
                <a:path extrusionOk="0" h="1779" w="365">
                  <a:moveTo>
                    <a:pt x="364" y="182"/>
                  </a:moveTo>
                  <a:lnTo>
                    <a:pt x="364" y="182"/>
                  </a:lnTo>
                  <a:cubicBezTo>
                    <a:pt x="364" y="285"/>
                    <a:pt x="283" y="364"/>
                    <a:pt x="181" y="364"/>
                  </a:cubicBezTo>
                  <a:cubicBezTo>
                    <a:pt x="79" y="364"/>
                    <a:pt x="0" y="285"/>
                    <a:pt x="0" y="182"/>
                  </a:cubicBezTo>
                  <a:cubicBezTo>
                    <a:pt x="0" y="80"/>
                    <a:pt x="79" y="0"/>
                    <a:pt x="181" y="0"/>
                  </a:cubicBezTo>
                  <a:cubicBezTo>
                    <a:pt x="283" y="0"/>
                    <a:pt x="364" y="80"/>
                    <a:pt x="364" y="182"/>
                  </a:cubicBezTo>
                  <a:close/>
                  <a:moveTo>
                    <a:pt x="312" y="1778"/>
                  </a:moveTo>
                  <a:lnTo>
                    <a:pt x="312" y="1778"/>
                  </a:lnTo>
                  <a:cubicBezTo>
                    <a:pt x="52" y="1778"/>
                    <a:pt x="52" y="1778"/>
                    <a:pt x="52" y="1778"/>
                  </a:cubicBezTo>
                  <a:cubicBezTo>
                    <a:pt x="52" y="593"/>
                    <a:pt x="52" y="593"/>
                    <a:pt x="52" y="593"/>
                  </a:cubicBezTo>
                  <a:cubicBezTo>
                    <a:pt x="312" y="593"/>
                    <a:pt x="312" y="593"/>
                    <a:pt x="312" y="593"/>
                  </a:cubicBezTo>
                  <a:lnTo>
                    <a:pt x="312" y="1778"/>
                  </a:ln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n"/>
            <p:cNvSpPr/>
            <p:nvPr/>
          </p:nvSpPr>
          <p:spPr>
            <a:xfrm>
              <a:off x="4360863" y="3619500"/>
              <a:ext cx="433387" cy="625475"/>
            </a:xfrm>
            <a:custGeom>
              <a:rect b="b" l="l" r="r" t="t"/>
              <a:pathLst>
                <a:path extrusionOk="0" h="1738" w="1206">
                  <a:moveTo>
                    <a:pt x="945" y="174"/>
                  </a:moveTo>
                  <a:lnTo>
                    <a:pt x="945" y="174"/>
                  </a:lnTo>
                  <a:cubicBezTo>
                    <a:pt x="945" y="32"/>
                    <a:pt x="945" y="32"/>
                    <a:pt x="945" y="32"/>
                  </a:cubicBezTo>
                  <a:cubicBezTo>
                    <a:pt x="1205" y="32"/>
                    <a:pt x="1205" y="32"/>
                    <a:pt x="1205" y="32"/>
                  </a:cubicBezTo>
                  <a:cubicBezTo>
                    <a:pt x="1205" y="1134"/>
                    <a:pt x="1205" y="1134"/>
                    <a:pt x="1205" y="1134"/>
                  </a:cubicBezTo>
                  <a:cubicBezTo>
                    <a:pt x="1205" y="1507"/>
                    <a:pt x="965" y="1737"/>
                    <a:pt x="568" y="1737"/>
                  </a:cubicBezTo>
                  <a:cubicBezTo>
                    <a:pt x="391" y="1737"/>
                    <a:pt x="197" y="1688"/>
                    <a:pt x="71" y="1599"/>
                  </a:cubicBezTo>
                  <a:cubicBezTo>
                    <a:pt x="167" y="1380"/>
                    <a:pt x="167" y="1380"/>
                    <a:pt x="167" y="1380"/>
                  </a:cubicBezTo>
                  <a:cubicBezTo>
                    <a:pt x="287" y="1453"/>
                    <a:pt x="423" y="1500"/>
                    <a:pt x="568" y="1500"/>
                  </a:cubicBezTo>
                  <a:cubicBezTo>
                    <a:pt x="810" y="1500"/>
                    <a:pt x="945" y="1365"/>
                    <a:pt x="945" y="1145"/>
                  </a:cubicBezTo>
                  <a:cubicBezTo>
                    <a:pt x="945" y="1050"/>
                    <a:pt x="945" y="1050"/>
                    <a:pt x="945" y="1050"/>
                  </a:cubicBezTo>
                  <a:cubicBezTo>
                    <a:pt x="855" y="1165"/>
                    <a:pt x="723" y="1224"/>
                    <a:pt x="550" y="1224"/>
                  </a:cubicBezTo>
                  <a:cubicBezTo>
                    <a:pt x="278" y="1224"/>
                    <a:pt x="0" y="996"/>
                    <a:pt x="0" y="612"/>
                  </a:cubicBezTo>
                  <a:cubicBezTo>
                    <a:pt x="0" y="228"/>
                    <a:pt x="278" y="0"/>
                    <a:pt x="550" y="0"/>
                  </a:cubicBezTo>
                  <a:cubicBezTo>
                    <a:pt x="723" y="0"/>
                    <a:pt x="855" y="61"/>
                    <a:pt x="945" y="174"/>
                  </a:cubicBezTo>
                  <a:close/>
                  <a:moveTo>
                    <a:pt x="265" y="612"/>
                  </a:moveTo>
                  <a:lnTo>
                    <a:pt x="265" y="612"/>
                  </a:lnTo>
                  <a:cubicBezTo>
                    <a:pt x="265" y="811"/>
                    <a:pt x="398" y="980"/>
                    <a:pt x="617" y="980"/>
                  </a:cubicBezTo>
                  <a:cubicBezTo>
                    <a:pt x="827" y="980"/>
                    <a:pt x="968" y="820"/>
                    <a:pt x="968" y="612"/>
                  </a:cubicBezTo>
                  <a:cubicBezTo>
                    <a:pt x="968" y="405"/>
                    <a:pt x="827" y="244"/>
                    <a:pt x="617" y="244"/>
                  </a:cubicBezTo>
                  <a:cubicBezTo>
                    <a:pt x="398" y="244"/>
                    <a:pt x="265" y="412"/>
                    <a:pt x="265" y="612"/>
                  </a:cubicBez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n"/>
            <p:cNvSpPr/>
            <p:nvPr/>
          </p:nvSpPr>
          <p:spPr>
            <a:xfrm>
              <a:off x="4897438" y="3417888"/>
              <a:ext cx="131762" cy="639762"/>
            </a:xfrm>
            <a:custGeom>
              <a:rect b="b" l="l" r="r" t="t"/>
              <a:pathLst>
                <a:path extrusionOk="0" h="1779" w="365">
                  <a:moveTo>
                    <a:pt x="364" y="182"/>
                  </a:moveTo>
                  <a:lnTo>
                    <a:pt x="364" y="182"/>
                  </a:lnTo>
                  <a:cubicBezTo>
                    <a:pt x="364" y="285"/>
                    <a:pt x="283" y="364"/>
                    <a:pt x="181" y="364"/>
                  </a:cubicBezTo>
                  <a:cubicBezTo>
                    <a:pt x="77" y="364"/>
                    <a:pt x="0" y="285"/>
                    <a:pt x="0" y="182"/>
                  </a:cubicBezTo>
                  <a:cubicBezTo>
                    <a:pt x="0" y="80"/>
                    <a:pt x="77" y="0"/>
                    <a:pt x="181" y="0"/>
                  </a:cubicBezTo>
                  <a:cubicBezTo>
                    <a:pt x="283" y="0"/>
                    <a:pt x="364" y="80"/>
                    <a:pt x="364" y="182"/>
                  </a:cubicBezTo>
                  <a:close/>
                  <a:moveTo>
                    <a:pt x="312" y="1778"/>
                  </a:moveTo>
                  <a:lnTo>
                    <a:pt x="312" y="1778"/>
                  </a:lnTo>
                  <a:cubicBezTo>
                    <a:pt x="52" y="1778"/>
                    <a:pt x="52" y="1778"/>
                    <a:pt x="52" y="1778"/>
                  </a:cubicBezTo>
                  <a:cubicBezTo>
                    <a:pt x="52" y="593"/>
                    <a:pt x="52" y="593"/>
                    <a:pt x="52" y="593"/>
                  </a:cubicBezTo>
                  <a:cubicBezTo>
                    <a:pt x="312" y="593"/>
                    <a:pt x="312" y="593"/>
                    <a:pt x="312" y="593"/>
                  </a:cubicBezTo>
                  <a:lnTo>
                    <a:pt x="312" y="1778"/>
                  </a:ln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n"/>
            <p:cNvSpPr/>
            <p:nvPr/>
          </p:nvSpPr>
          <p:spPr>
            <a:xfrm>
              <a:off x="5075238" y="3502025"/>
              <a:ext cx="369887" cy="568325"/>
            </a:xfrm>
            <a:custGeom>
              <a:rect b="b" l="l" r="r" t="t"/>
              <a:pathLst>
                <a:path extrusionOk="0" h="1578" w="1029">
                  <a:moveTo>
                    <a:pt x="951" y="595"/>
                  </a:moveTo>
                  <a:lnTo>
                    <a:pt x="951" y="595"/>
                  </a:lnTo>
                  <a:cubicBezTo>
                    <a:pt x="497" y="595"/>
                    <a:pt x="497" y="595"/>
                    <a:pt x="497" y="595"/>
                  </a:cubicBezTo>
                  <a:cubicBezTo>
                    <a:pt x="497" y="1111"/>
                    <a:pt x="497" y="1111"/>
                    <a:pt x="497" y="1111"/>
                  </a:cubicBezTo>
                  <a:cubicBezTo>
                    <a:pt x="497" y="1270"/>
                    <a:pt x="582" y="1333"/>
                    <a:pt x="686" y="1333"/>
                  </a:cubicBezTo>
                  <a:cubicBezTo>
                    <a:pt x="766" y="1333"/>
                    <a:pt x="854" y="1297"/>
                    <a:pt x="924" y="1252"/>
                  </a:cubicBezTo>
                  <a:cubicBezTo>
                    <a:pt x="1028" y="1458"/>
                    <a:pt x="1028" y="1458"/>
                    <a:pt x="1028" y="1458"/>
                  </a:cubicBezTo>
                  <a:cubicBezTo>
                    <a:pt x="931" y="1523"/>
                    <a:pt x="811" y="1577"/>
                    <a:pt x="662" y="1577"/>
                  </a:cubicBezTo>
                  <a:cubicBezTo>
                    <a:pt x="395" y="1577"/>
                    <a:pt x="237" y="1432"/>
                    <a:pt x="237" y="1116"/>
                  </a:cubicBezTo>
                  <a:cubicBezTo>
                    <a:pt x="237" y="595"/>
                    <a:pt x="237" y="595"/>
                    <a:pt x="237" y="595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237" y="360"/>
                    <a:pt x="237" y="360"/>
                    <a:pt x="237" y="36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497" y="360"/>
                    <a:pt x="497" y="360"/>
                    <a:pt x="497" y="360"/>
                  </a:cubicBezTo>
                  <a:cubicBezTo>
                    <a:pt x="951" y="360"/>
                    <a:pt x="951" y="360"/>
                    <a:pt x="951" y="360"/>
                  </a:cubicBezTo>
                  <a:lnTo>
                    <a:pt x="951" y="595"/>
                  </a:ln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n"/>
            <p:cNvSpPr/>
            <p:nvPr/>
          </p:nvSpPr>
          <p:spPr>
            <a:xfrm>
              <a:off x="5467350" y="3619500"/>
              <a:ext cx="441325" cy="449263"/>
            </a:xfrm>
            <a:custGeom>
              <a:rect b="b" l="l" r="r" t="t"/>
              <a:pathLst>
                <a:path extrusionOk="0" h="1250" w="1228">
                  <a:moveTo>
                    <a:pt x="1227" y="1217"/>
                  </a:moveTo>
                  <a:lnTo>
                    <a:pt x="1227" y="1217"/>
                  </a:lnTo>
                  <a:cubicBezTo>
                    <a:pt x="966" y="1217"/>
                    <a:pt x="966" y="1217"/>
                    <a:pt x="966" y="1217"/>
                  </a:cubicBezTo>
                  <a:cubicBezTo>
                    <a:pt x="966" y="1075"/>
                    <a:pt x="966" y="1075"/>
                    <a:pt x="966" y="1075"/>
                  </a:cubicBezTo>
                  <a:cubicBezTo>
                    <a:pt x="886" y="1181"/>
                    <a:pt x="762" y="1249"/>
                    <a:pt x="593" y="1249"/>
                  </a:cubicBezTo>
                  <a:cubicBezTo>
                    <a:pt x="261" y="1249"/>
                    <a:pt x="0" y="987"/>
                    <a:pt x="0" y="625"/>
                  </a:cubicBezTo>
                  <a:cubicBezTo>
                    <a:pt x="0" y="262"/>
                    <a:pt x="261" y="0"/>
                    <a:pt x="593" y="0"/>
                  </a:cubicBezTo>
                  <a:cubicBezTo>
                    <a:pt x="762" y="0"/>
                    <a:pt x="886" y="70"/>
                    <a:pt x="966" y="176"/>
                  </a:cubicBezTo>
                  <a:cubicBezTo>
                    <a:pt x="966" y="32"/>
                    <a:pt x="966" y="32"/>
                    <a:pt x="966" y="32"/>
                  </a:cubicBezTo>
                  <a:cubicBezTo>
                    <a:pt x="1227" y="32"/>
                    <a:pt x="1227" y="32"/>
                    <a:pt x="1227" y="32"/>
                  </a:cubicBezTo>
                  <a:lnTo>
                    <a:pt x="1227" y="1217"/>
                  </a:lnTo>
                  <a:close/>
                  <a:moveTo>
                    <a:pt x="267" y="625"/>
                  </a:moveTo>
                  <a:lnTo>
                    <a:pt x="267" y="625"/>
                  </a:lnTo>
                  <a:cubicBezTo>
                    <a:pt x="267" y="833"/>
                    <a:pt x="401" y="1005"/>
                    <a:pt x="626" y="1005"/>
                  </a:cubicBezTo>
                  <a:cubicBezTo>
                    <a:pt x="839" y="1005"/>
                    <a:pt x="983" y="840"/>
                    <a:pt x="983" y="625"/>
                  </a:cubicBezTo>
                  <a:cubicBezTo>
                    <a:pt x="983" y="409"/>
                    <a:pt x="839" y="244"/>
                    <a:pt x="626" y="244"/>
                  </a:cubicBezTo>
                  <a:cubicBezTo>
                    <a:pt x="401" y="244"/>
                    <a:pt x="267" y="416"/>
                    <a:pt x="267" y="625"/>
                  </a:cubicBez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n"/>
            <p:cNvSpPr/>
            <p:nvPr/>
          </p:nvSpPr>
          <p:spPr>
            <a:xfrm>
              <a:off x="6027738" y="3416300"/>
              <a:ext cx="93662" cy="641350"/>
            </a:xfrm>
            <a:custGeom>
              <a:rect b="b" l="l" r="r" t="t"/>
              <a:pathLst>
                <a:path extrusionOk="0" h="1783" w="261">
                  <a:moveTo>
                    <a:pt x="260" y="1782"/>
                  </a:moveTo>
                  <a:lnTo>
                    <a:pt x="0" y="1782"/>
                  </a:lnTo>
                  <a:lnTo>
                    <a:pt x="0" y="0"/>
                  </a:lnTo>
                  <a:lnTo>
                    <a:pt x="260" y="0"/>
                  </a:lnTo>
                  <a:lnTo>
                    <a:pt x="260" y="1782"/>
                  </a:ln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n"/>
            <p:cNvSpPr/>
            <p:nvPr/>
          </p:nvSpPr>
          <p:spPr>
            <a:xfrm>
              <a:off x="6440488" y="3433763"/>
              <a:ext cx="601662" cy="623887"/>
            </a:xfrm>
            <a:custGeom>
              <a:rect b="b" l="l" r="r" t="t"/>
              <a:pathLst>
                <a:path extrusionOk="0" h="1735" w="1673">
                  <a:moveTo>
                    <a:pt x="1010" y="1734"/>
                  </a:moveTo>
                  <a:lnTo>
                    <a:pt x="662" y="1734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838" y="1450"/>
                  </a:lnTo>
                  <a:lnTo>
                    <a:pt x="1383" y="0"/>
                  </a:lnTo>
                  <a:lnTo>
                    <a:pt x="1672" y="0"/>
                  </a:lnTo>
                  <a:lnTo>
                    <a:pt x="1010" y="1734"/>
                  </a:ln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n"/>
            <p:cNvSpPr/>
            <p:nvPr/>
          </p:nvSpPr>
          <p:spPr>
            <a:xfrm>
              <a:off x="7031038" y="3619500"/>
              <a:ext cx="415925" cy="449263"/>
            </a:xfrm>
            <a:custGeom>
              <a:rect b="b" l="l" r="r" t="t"/>
              <a:pathLst>
                <a:path extrusionOk="0" h="1250" w="1155">
                  <a:moveTo>
                    <a:pt x="1154" y="623"/>
                  </a:moveTo>
                  <a:lnTo>
                    <a:pt x="1154" y="623"/>
                  </a:lnTo>
                  <a:cubicBezTo>
                    <a:pt x="1154" y="655"/>
                    <a:pt x="1150" y="689"/>
                    <a:pt x="1148" y="720"/>
                  </a:cubicBezTo>
                  <a:cubicBezTo>
                    <a:pt x="271" y="720"/>
                    <a:pt x="271" y="720"/>
                    <a:pt x="271" y="720"/>
                  </a:cubicBezTo>
                  <a:cubicBezTo>
                    <a:pt x="305" y="933"/>
                    <a:pt x="456" y="1021"/>
                    <a:pt x="625" y="1021"/>
                  </a:cubicBezTo>
                  <a:cubicBezTo>
                    <a:pt x="743" y="1021"/>
                    <a:pt x="870" y="974"/>
                    <a:pt x="967" y="897"/>
                  </a:cubicBezTo>
                  <a:cubicBezTo>
                    <a:pt x="1096" y="1080"/>
                    <a:pt x="1096" y="1080"/>
                    <a:pt x="1096" y="1080"/>
                  </a:cubicBezTo>
                  <a:cubicBezTo>
                    <a:pt x="951" y="1206"/>
                    <a:pt x="788" y="1249"/>
                    <a:pt x="609" y="1249"/>
                  </a:cubicBezTo>
                  <a:cubicBezTo>
                    <a:pt x="252" y="1249"/>
                    <a:pt x="0" y="1001"/>
                    <a:pt x="0" y="625"/>
                  </a:cubicBezTo>
                  <a:cubicBezTo>
                    <a:pt x="0" y="253"/>
                    <a:pt x="243" y="0"/>
                    <a:pt x="592" y="0"/>
                  </a:cubicBezTo>
                  <a:cubicBezTo>
                    <a:pt x="924" y="0"/>
                    <a:pt x="1152" y="253"/>
                    <a:pt x="1154" y="623"/>
                  </a:cubicBezTo>
                  <a:close/>
                  <a:moveTo>
                    <a:pt x="273" y="523"/>
                  </a:moveTo>
                  <a:lnTo>
                    <a:pt x="273" y="523"/>
                  </a:lnTo>
                  <a:cubicBezTo>
                    <a:pt x="888" y="523"/>
                    <a:pt x="888" y="523"/>
                    <a:pt x="888" y="523"/>
                  </a:cubicBezTo>
                  <a:cubicBezTo>
                    <a:pt x="860" y="339"/>
                    <a:pt x="752" y="231"/>
                    <a:pt x="587" y="231"/>
                  </a:cubicBezTo>
                  <a:cubicBezTo>
                    <a:pt x="402" y="231"/>
                    <a:pt x="300" y="350"/>
                    <a:pt x="273" y="523"/>
                  </a:cubicBez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n"/>
            <p:cNvSpPr/>
            <p:nvPr/>
          </p:nvSpPr>
          <p:spPr>
            <a:xfrm>
              <a:off x="7539038" y="3619500"/>
              <a:ext cx="396875" cy="438150"/>
            </a:xfrm>
            <a:custGeom>
              <a:rect b="b" l="l" r="r" t="t"/>
              <a:pathLst>
                <a:path extrusionOk="0" h="1218" w="1104">
                  <a:moveTo>
                    <a:pt x="1103" y="472"/>
                  </a:moveTo>
                  <a:lnTo>
                    <a:pt x="1103" y="472"/>
                  </a:lnTo>
                  <a:cubicBezTo>
                    <a:pt x="1103" y="1217"/>
                    <a:pt x="1103" y="1217"/>
                    <a:pt x="1103" y="1217"/>
                  </a:cubicBezTo>
                  <a:cubicBezTo>
                    <a:pt x="843" y="1217"/>
                    <a:pt x="843" y="1217"/>
                    <a:pt x="843" y="1217"/>
                  </a:cubicBezTo>
                  <a:cubicBezTo>
                    <a:pt x="843" y="557"/>
                    <a:pt x="843" y="557"/>
                    <a:pt x="843" y="557"/>
                  </a:cubicBezTo>
                  <a:cubicBezTo>
                    <a:pt x="843" y="359"/>
                    <a:pt x="741" y="247"/>
                    <a:pt x="567" y="247"/>
                  </a:cubicBezTo>
                  <a:cubicBezTo>
                    <a:pt x="400" y="247"/>
                    <a:pt x="260" y="357"/>
                    <a:pt x="260" y="560"/>
                  </a:cubicBezTo>
                  <a:cubicBezTo>
                    <a:pt x="260" y="1217"/>
                    <a:pt x="260" y="1217"/>
                    <a:pt x="260" y="1217"/>
                  </a:cubicBezTo>
                  <a:cubicBezTo>
                    <a:pt x="0" y="1217"/>
                    <a:pt x="0" y="1217"/>
                    <a:pt x="0" y="121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57" y="32"/>
                    <a:pt x="257" y="32"/>
                    <a:pt x="257" y="32"/>
                  </a:cubicBezTo>
                  <a:cubicBezTo>
                    <a:pt x="257" y="176"/>
                    <a:pt x="257" y="176"/>
                    <a:pt x="257" y="176"/>
                  </a:cubicBezTo>
                  <a:cubicBezTo>
                    <a:pt x="354" y="36"/>
                    <a:pt x="501" y="0"/>
                    <a:pt x="623" y="0"/>
                  </a:cubicBezTo>
                  <a:cubicBezTo>
                    <a:pt x="904" y="0"/>
                    <a:pt x="1103" y="195"/>
                    <a:pt x="1103" y="472"/>
                  </a:cubicBez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n"/>
            <p:cNvSpPr/>
            <p:nvPr/>
          </p:nvSpPr>
          <p:spPr>
            <a:xfrm>
              <a:off x="7997825" y="3502025"/>
              <a:ext cx="369888" cy="568325"/>
            </a:xfrm>
            <a:custGeom>
              <a:rect b="b" l="l" r="r" t="t"/>
              <a:pathLst>
                <a:path extrusionOk="0" h="1578" w="1027">
                  <a:moveTo>
                    <a:pt x="951" y="595"/>
                  </a:moveTo>
                  <a:lnTo>
                    <a:pt x="951" y="595"/>
                  </a:lnTo>
                  <a:cubicBezTo>
                    <a:pt x="497" y="595"/>
                    <a:pt x="497" y="595"/>
                    <a:pt x="497" y="595"/>
                  </a:cubicBezTo>
                  <a:cubicBezTo>
                    <a:pt x="497" y="1111"/>
                    <a:pt x="497" y="1111"/>
                    <a:pt x="497" y="1111"/>
                  </a:cubicBezTo>
                  <a:cubicBezTo>
                    <a:pt x="497" y="1270"/>
                    <a:pt x="581" y="1333"/>
                    <a:pt x="685" y="1333"/>
                  </a:cubicBezTo>
                  <a:cubicBezTo>
                    <a:pt x="766" y="1333"/>
                    <a:pt x="854" y="1297"/>
                    <a:pt x="924" y="1252"/>
                  </a:cubicBezTo>
                  <a:cubicBezTo>
                    <a:pt x="1026" y="1458"/>
                    <a:pt x="1026" y="1458"/>
                    <a:pt x="1026" y="1458"/>
                  </a:cubicBezTo>
                  <a:cubicBezTo>
                    <a:pt x="931" y="1523"/>
                    <a:pt x="811" y="1577"/>
                    <a:pt x="662" y="1577"/>
                  </a:cubicBezTo>
                  <a:cubicBezTo>
                    <a:pt x="393" y="1577"/>
                    <a:pt x="237" y="1432"/>
                    <a:pt x="237" y="1116"/>
                  </a:cubicBezTo>
                  <a:cubicBezTo>
                    <a:pt x="237" y="595"/>
                    <a:pt x="237" y="595"/>
                    <a:pt x="237" y="595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237" y="360"/>
                    <a:pt x="237" y="360"/>
                    <a:pt x="237" y="36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497" y="360"/>
                    <a:pt x="497" y="360"/>
                    <a:pt x="497" y="360"/>
                  </a:cubicBezTo>
                  <a:cubicBezTo>
                    <a:pt x="951" y="360"/>
                    <a:pt x="951" y="360"/>
                    <a:pt x="951" y="360"/>
                  </a:cubicBezTo>
                  <a:lnTo>
                    <a:pt x="951" y="595"/>
                  </a:ln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n"/>
            <p:cNvSpPr/>
            <p:nvPr/>
          </p:nvSpPr>
          <p:spPr>
            <a:xfrm>
              <a:off x="8413750" y="3630613"/>
              <a:ext cx="395288" cy="438150"/>
            </a:xfrm>
            <a:custGeom>
              <a:rect b="b" l="l" r="r" t="t"/>
              <a:pathLst>
                <a:path extrusionOk="0" h="1218" w="1100">
                  <a:moveTo>
                    <a:pt x="1099" y="682"/>
                  </a:moveTo>
                  <a:lnTo>
                    <a:pt x="1099" y="682"/>
                  </a:lnTo>
                  <a:cubicBezTo>
                    <a:pt x="1099" y="1061"/>
                    <a:pt x="827" y="1217"/>
                    <a:pt x="550" y="1217"/>
                  </a:cubicBezTo>
                  <a:cubicBezTo>
                    <a:pt x="271" y="1217"/>
                    <a:pt x="0" y="1061"/>
                    <a:pt x="0" y="6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659"/>
                    <a:pt x="260" y="659"/>
                    <a:pt x="260" y="659"/>
                  </a:cubicBezTo>
                  <a:cubicBezTo>
                    <a:pt x="260" y="889"/>
                    <a:pt x="387" y="973"/>
                    <a:pt x="550" y="973"/>
                  </a:cubicBezTo>
                  <a:cubicBezTo>
                    <a:pt x="712" y="973"/>
                    <a:pt x="839" y="889"/>
                    <a:pt x="839" y="659"/>
                  </a:cubicBezTo>
                  <a:cubicBezTo>
                    <a:pt x="839" y="0"/>
                    <a:pt x="839" y="0"/>
                    <a:pt x="839" y="0"/>
                  </a:cubicBezTo>
                  <a:cubicBezTo>
                    <a:pt x="1099" y="0"/>
                    <a:pt x="1099" y="0"/>
                    <a:pt x="1099" y="0"/>
                  </a:cubicBezTo>
                  <a:lnTo>
                    <a:pt x="1099" y="682"/>
                  </a:ln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n"/>
            <p:cNvSpPr/>
            <p:nvPr/>
          </p:nvSpPr>
          <p:spPr>
            <a:xfrm>
              <a:off x="8924925" y="3619500"/>
              <a:ext cx="288925" cy="438150"/>
            </a:xfrm>
            <a:custGeom>
              <a:rect b="b" l="l" r="r" t="t"/>
              <a:pathLst>
                <a:path extrusionOk="0" h="1218" w="802">
                  <a:moveTo>
                    <a:pt x="801" y="34"/>
                  </a:moveTo>
                  <a:lnTo>
                    <a:pt x="801" y="34"/>
                  </a:lnTo>
                  <a:cubicBezTo>
                    <a:pt x="740" y="290"/>
                    <a:pt x="740" y="290"/>
                    <a:pt x="740" y="290"/>
                  </a:cubicBezTo>
                  <a:cubicBezTo>
                    <a:pt x="684" y="262"/>
                    <a:pt x="605" y="247"/>
                    <a:pt x="542" y="247"/>
                  </a:cubicBezTo>
                  <a:cubicBezTo>
                    <a:pt x="377" y="247"/>
                    <a:pt x="259" y="364"/>
                    <a:pt x="259" y="564"/>
                  </a:cubicBezTo>
                  <a:cubicBezTo>
                    <a:pt x="259" y="1217"/>
                    <a:pt x="259" y="1217"/>
                    <a:pt x="259" y="1217"/>
                  </a:cubicBezTo>
                  <a:cubicBezTo>
                    <a:pt x="0" y="1217"/>
                    <a:pt x="0" y="1217"/>
                    <a:pt x="0" y="121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57" y="32"/>
                    <a:pt x="257" y="32"/>
                    <a:pt x="257" y="32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336" y="52"/>
                    <a:pt x="456" y="0"/>
                    <a:pt x="601" y="0"/>
                  </a:cubicBezTo>
                  <a:cubicBezTo>
                    <a:pt x="680" y="0"/>
                    <a:pt x="741" y="11"/>
                    <a:pt x="801" y="34"/>
                  </a:cubicBez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n"/>
            <p:cNvSpPr/>
            <p:nvPr/>
          </p:nvSpPr>
          <p:spPr>
            <a:xfrm>
              <a:off x="9244013" y="3619500"/>
              <a:ext cx="415925" cy="449263"/>
            </a:xfrm>
            <a:custGeom>
              <a:rect b="b" l="l" r="r" t="t"/>
              <a:pathLst>
                <a:path extrusionOk="0" h="1250" w="1154">
                  <a:moveTo>
                    <a:pt x="1153" y="623"/>
                  </a:moveTo>
                  <a:lnTo>
                    <a:pt x="1153" y="623"/>
                  </a:lnTo>
                  <a:cubicBezTo>
                    <a:pt x="1153" y="655"/>
                    <a:pt x="1150" y="689"/>
                    <a:pt x="1148" y="720"/>
                  </a:cubicBezTo>
                  <a:cubicBezTo>
                    <a:pt x="271" y="720"/>
                    <a:pt x="271" y="720"/>
                    <a:pt x="271" y="720"/>
                  </a:cubicBezTo>
                  <a:cubicBezTo>
                    <a:pt x="305" y="933"/>
                    <a:pt x="455" y="1021"/>
                    <a:pt x="624" y="1021"/>
                  </a:cubicBezTo>
                  <a:cubicBezTo>
                    <a:pt x="742" y="1021"/>
                    <a:pt x="868" y="974"/>
                    <a:pt x="967" y="897"/>
                  </a:cubicBezTo>
                  <a:cubicBezTo>
                    <a:pt x="1096" y="1080"/>
                    <a:pt x="1096" y="1080"/>
                    <a:pt x="1096" y="1080"/>
                  </a:cubicBezTo>
                  <a:cubicBezTo>
                    <a:pt x="951" y="1206"/>
                    <a:pt x="787" y="1249"/>
                    <a:pt x="608" y="1249"/>
                  </a:cubicBezTo>
                  <a:cubicBezTo>
                    <a:pt x="251" y="1249"/>
                    <a:pt x="0" y="1001"/>
                    <a:pt x="0" y="625"/>
                  </a:cubicBezTo>
                  <a:cubicBezTo>
                    <a:pt x="0" y="253"/>
                    <a:pt x="242" y="0"/>
                    <a:pt x="592" y="0"/>
                  </a:cubicBezTo>
                  <a:cubicBezTo>
                    <a:pt x="924" y="0"/>
                    <a:pt x="1151" y="253"/>
                    <a:pt x="1153" y="623"/>
                  </a:cubicBezTo>
                  <a:close/>
                  <a:moveTo>
                    <a:pt x="271" y="523"/>
                  </a:moveTo>
                  <a:lnTo>
                    <a:pt x="271" y="523"/>
                  </a:lnTo>
                  <a:cubicBezTo>
                    <a:pt x="888" y="523"/>
                    <a:pt x="888" y="523"/>
                    <a:pt x="888" y="523"/>
                  </a:cubicBezTo>
                  <a:cubicBezTo>
                    <a:pt x="859" y="339"/>
                    <a:pt x="751" y="231"/>
                    <a:pt x="586" y="231"/>
                  </a:cubicBezTo>
                  <a:cubicBezTo>
                    <a:pt x="402" y="231"/>
                    <a:pt x="299" y="350"/>
                    <a:pt x="271" y="523"/>
                  </a:cubicBezTo>
                  <a:close/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n"/>
            <p:cNvSpPr/>
            <p:nvPr/>
          </p:nvSpPr>
          <p:spPr>
            <a:xfrm>
              <a:off x="9713913" y="3619500"/>
              <a:ext cx="377825" cy="449263"/>
            </a:xfrm>
            <a:custGeom>
              <a:rect b="b" l="l" r="r" t="t"/>
              <a:pathLst>
                <a:path extrusionOk="0" h="1246" w="1050">
                  <a:moveTo>
                    <a:pt x="909" y="326"/>
                  </a:moveTo>
                  <a:lnTo>
                    <a:pt x="909" y="326"/>
                  </a:lnTo>
                  <a:cubicBezTo>
                    <a:pt x="837" y="283"/>
                    <a:pt x="690" y="226"/>
                    <a:pt x="543" y="226"/>
                  </a:cubicBezTo>
                  <a:cubicBezTo>
                    <a:pt x="401" y="226"/>
                    <a:pt x="319" y="283"/>
                    <a:pt x="319" y="365"/>
                  </a:cubicBezTo>
                  <a:cubicBezTo>
                    <a:pt x="319" y="450"/>
                    <a:pt x="405" y="472"/>
                    <a:pt x="514" y="488"/>
                  </a:cubicBezTo>
                  <a:cubicBezTo>
                    <a:pt x="636" y="506"/>
                    <a:pt x="636" y="506"/>
                    <a:pt x="636" y="506"/>
                  </a:cubicBezTo>
                  <a:cubicBezTo>
                    <a:pt x="895" y="544"/>
                    <a:pt x="1049" y="653"/>
                    <a:pt x="1049" y="858"/>
                  </a:cubicBezTo>
                  <a:cubicBezTo>
                    <a:pt x="1049" y="1085"/>
                    <a:pt x="852" y="1245"/>
                    <a:pt x="509" y="1245"/>
                  </a:cubicBezTo>
                  <a:cubicBezTo>
                    <a:pt x="387" y="1245"/>
                    <a:pt x="174" y="1222"/>
                    <a:pt x="0" y="1093"/>
                  </a:cubicBezTo>
                  <a:cubicBezTo>
                    <a:pt x="120" y="899"/>
                    <a:pt x="120" y="899"/>
                    <a:pt x="120" y="899"/>
                  </a:cubicBezTo>
                  <a:cubicBezTo>
                    <a:pt x="206" y="964"/>
                    <a:pt x="319" y="1019"/>
                    <a:pt x="511" y="1019"/>
                  </a:cubicBezTo>
                  <a:cubicBezTo>
                    <a:pt x="688" y="1019"/>
                    <a:pt x="782" y="964"/>
                    <a:pt x="782" y="874"/>
                  </a:cubicBezTo>
                  <a:cubicBezTo>
                    <a:pt x="782" y="807"/>
                    <a:pt x="717" y="763"/>
                    <a:pt x="575" y="743"/>
                  </a:cubicBezTo>
                  <a:cubicBezTo>
                    <a:pt x="452" y="727"/>
                    <a:pt x="452" y="727"/>
                    <a:pt x="452" y="727"/>
                  </a:cubicBezTo>
                  <a:cubicBezTo>
                    <a:pt x="190" y="691"/>
                    <a:pt x="50" y="569"/>
                    <a:pt x="50" y="380"/>
                  </a:cubicBezTo>
                  <a:cubicBezTo>
                    <a:pt x="50" y="145"/>
                    <a:pt x="238" y="0"/>
                    <a:pt x="539" y="0"/>
                  </a:cubicBezTo>
                  <a:cubicBezTo>
                    <a:pt x="726" y="0"/>
                    <a:pt x="898" y="46"/>
                    <a:pt x="1020" y="125"/>
                  </a:cubicBezTo>
                  <a:lnTo>
                    <a:pt x="909" y="326"/>
                  </a:lnTo>
                </a:path>
              </a:pathLst>
            </a:custGeom>
            <a:solidFill>
              <a:srgbClr val="333E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87c36dc24_1_26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487c36dc24_1_26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87c36dc24_1_41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487c36dc24_1_41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87c36dc24_1_36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487c36dc24_1_36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0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:notes"/>
          <p:cNvSpPr txBox="1"/>
          <p:nvPr>
            <p:ph idx="1" type="body"/>
          </p:nvPr>
        </p:nvSpPr>
        <p:spPr>
          <a:xfrm>
            <a:off x="360000" y="3551803"/>
            <a:ext cx="8460000" cy="99001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87c36dc24_1_1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487c36dc24_1_1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87c36dc24_1_6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487c36dc24_1_6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87c36dc24_1_11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487c36dc24_1_11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87c36dc24_1_16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487c36dc24_1_16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87c36dc24_1_21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487c36dc24_1_21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87c36dc24_1_31:notes"/>
          <p:cNvSpPr txBox="1"/>
          <p:nvPr>
            <p:ph idx="1" type="body"/>
          </p:nvPr>
        </p:nvSpPr>
        <p:spPr>
          <a:xfrm>
            <a:off x="360000" y="3551803"/>
            <a:ext cx="8460000" cy="9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487c36dc24_1_31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+ picture">
  <p:cSld name="Cover + pictur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6887000" y="-995"/>
            <a:ext cx="5305000" cy="6858996"/>
          </a:xfrm>
          <a:prstGeom prst="rect">
            <a:avLst/>
          </a:prstGeom>
          <a:solidFill>
            <a:srgbClr val="1B1C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" name="Google Shape;35;p2"/>
          <p:cNvCxnSpPr/>
          <p:nvPr/>
        </p:nvCxnSpPr>
        <p:spPr>
          <a:xfrm>
            <a:off x="9989495" y="684463"/>
            <a:ext cx="0" cy="547513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" name="Google Shape;36;p2"/>
          <p:cNvCxnSpPr/>
          <p:nvPr/>
        </p:nvCxnSpPr>
        <p:spPr>
          <a:xfrm>
            <a:off x="9989495" y="6159067"/>
            <a:ext cx="0" cy="698399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2"/>
          <p:cNvCxnSpPr/>
          <p:nvPr/>
        </p:nvCxnSpPr>
        <p:spPr>
          <a:xfrm>
            <a:off x="9989495" y="-1"/>
            <a:ext cx="0" cy="684464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"/>
          <p:cNvCxnSpPr/>
          <p:nvPr/>
        </p:nvCxnSpPr>
        <p:spPr>
          <a:xfrm>
            <a:off x="6752493" y="684463"/>
            <a:ext cx="5439508" cy="0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2"/>
          <p:cNvCxnSpPr/>
          <p:nvPr/>
        </p:nvCxnSpPr>
        <p:spPr>
          <a:xfrm>
            <a:off x="6752493" y="6159067"/>
            <a:ext cx="5439508" cy="0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2"/>
          <p:cNvSpPr/>
          <p:nvPr/>
        </p:nvSpPr>
        <p:spPr>
          <a:xfrm>
            <a:off x="-1800" y="1"/>
            <a:ext cx="6888800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2"/>
          <p:cNvSpPr/>
          <p:nvPr>
            <p:ph idx="2" type="pic"/>
          </p:nvPr>
        </p:nvSpPr>
        <p:spPr>
          <a:xfrm>
            <a:off x="5103136" y="1713285"/>
            <a:ext cx="6098265" cy="342942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"/>
          <p:cNvSpPr/>
          <p:nvPr/>
        </p:nvSpPr>
        <p:spPr>
          <a:xfrm>
            <a:off x="11671148" y="3341689"/>
            <a:ext cx="96837" cy="174625"/>
          </a:xfrm>
          <a:custGeom>
            <a:rect b="b" l="l" r="r" t="t"/>
            <a:pathLst>
              <a:path extrusionOk="0" h="110" w="61">
                <a:moveTo>
                  <a:pt x="6" y="0"/>
                </a:moveTo>
                <a:lnTo>
                  <a:pt x="0" y="7"/>
                </a:lnTo>
                <a:lnTo>
                  <a:pt x="48" y="55"/>
                </a:lnTo>
                <a:lnTo>
                  <a:pt x="0" y="104"/>
                </a:lnTo>
                <a:lnTo>
                  <a:pt x="6" y="110"/>
                </a:lnTo>
                <a:lnTo>
                  <a:pt x="54" y="62"/>
                </a:lnTo>
                <a:lnTo>
                  <a:pt x="61" y="55"/>
                </a:lnTo>
                <a:lnTo>
                  <a:pt x="54" y="49"/>
                </a:lnTo>
                <a:lnTo>
                  <a:pt x="6" y="0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57575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p2"/>
          <p:cNvSpPr txBox="1"/>
          <p:nvPr>
            <p:ph type="title"/>
          </p:nvPr>
        </p:nvSpPr>
        <p:spPr>
          <a:xfrm>
            <a:off x="622801" y="2880001"/>
            <a:ext cx="3742171" cy="5583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  <a:defRPr b="0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" name="Google Shape;44;p2"/>
          <p:cNvCxnSpPr/>
          <p:nvPr/>
        </p:nvCxnSpPr>
        <p:spPr>
          <a:xfrm>
            <a:off x="622801" y="5808119"/>
            <a:ext cx="242452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2"/>
          <p:cNvSpPr txBox="1"/>
          <p:nvPr/>
        </p:nvSpPr>
        <p:spPr>
          <a:xfrm>
            <a:off x="622801" y="6012837"/>
            <a:ext cx="373744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Century Gothic"/>
              <a:buNone/>
            </a:pPr>
            <a:r>
              <a:rPr lang="en-US"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FUTURE OF AI</a:t>
            </a:r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>
            <a:off x="622802" y="3569538"/>
            <a:ext cx="3736975" cy="204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0"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"/>
          <p:cNvSpPr txBox="1"/>
          <p:nvPr>
            <p:ph idx="3" type="body"/>
          </p:nvPr>
        </p:nvSpPr>
        <p:spPr>
          <a:xfrm>
            <a:off x="622802" y="5176972"/>
            <a:ext cx="3736975" cy="160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"/>
          <p:cNvSpPr txBox="1"/>
          <p:nvPr>
            <p:ph idx="4" type="body"/>
          </p:nvPr>
        </p:nvSpPr>
        <p:spPr>
          <a:xfrm>
            <a:off x="622802" y="5377550"/>
            <a:ext cx="3736975" cy="160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b="0" sz="11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9" name="Google Shape;49;p2"/>
          <p:cNvGrpSpPr/>
          <p:nvPr/>
        </p:nvGrpSpPr>
        <p:grpSpPr>
          <a:xfrm>
            <a:off x="625374" y="616208"/>
            <a:ext cx="1624244" cy="202327"/>
            <a:chOff x="17463" y="3159125"/>
            <a:chExt cx="10080625" cy="1255713"/>
          </a:xfrm>
        </p:grpSpPr>
        <p:sp>
          <p:nvSpPr>
            <p:cNvPr id="50" name="Google Shape;50;p2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/ bright">
  <p:cSld name="Headline / brigh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1124" y="0"/>
            <a:ext cx="4714252" cy="6858461"/>
          </a:xfrm>
          <a:prstGeom prst="rect">
            <a:avLst/>
          </a:prstGeom>
          <a:solidFill>
            <a:srgbClr val="ECEF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187" name="Google Shape;187;p11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622802" y="3099824"/>
            <a:ext cx="3845960" cy="65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None/>
              <a:defRPr b="1" sz="24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 / dark">
  <p:cSld name="Horizon / dar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0" y="3544586"/>
            <a:ext cx="12192000" cy="3313415"/>
          </a:xfrm>
          <a:prstGeom prst="rect">
            <a:avLst/>
          </a:prstGeom>
          <a:solidFill>
            <a:srgbClr val="0909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605837" y="1443008"/>
            <a:ext cx="10938465" cy="65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None/>
              <a:defRPr b="1" sz="24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12"/>
          <p:cNvSpPr txBox="1"/>
          <p:nvPr>
            <p:ph idx="2" type="body"/>
          </p:nvPr>
        </p:nvSpPr>
        <p:spPr>
          <a:xfrm>
            <a:off x="2500001" y="4224675"/>
            <a:ext cx="7191400" cy="1653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2"/>
          <p:cNvSpPr txBox="1"/>
          <p:nvPr/>
        </p:nvSpPr>
        <p:spPr>
          <a:xfrm>
            <a:off x="11543140" y="6494770"/>
            <a:ext cx="40233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2" name="Google Shape;202;p12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203" name="Google Shape;203;p12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 / bright">
  <p:cSld name="Horizon / brigh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3544586"/>
            <a:ext cx="12192000" cy="3313415"/>
          </a:xfrm>
          <a:prstGeom prst="rect">
            <a:avLst/>
          </a:prstGeom>
          <a:solidFill>
            <a:srgbClr val="ECEF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605837" y="1443008"/>
            <a:ext cx="10938465" cy="65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None/>
              <a:defRPr b="1" sz="24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2" type="body"/>
          </p:nvPr>
        </p:nvSpPr>
        <p:spPr>
          <a:xfrm>
            <a:off x="2500001" y="4224675"/>
            <a:ext cx="7191400" cy="1653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b="0" sz="1200">
                <a:solidFill>
                  <a:srgbClr val="090914"/>
                </a:solidFill>
              </a:defRPr>
            </a:lvl1pPr>
            <a:lvl2pPr indent="-228600" lvl="1" marL="9144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13"/>
          <p:cNvSpPr txBox="1"/>
          <p:nvPr/>
        </p:nvSpPr>
        <p:spPr>
          <a:xfrm>
            <a:off x="11543140" y="6494770"/>
            <a:ext cx="40233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70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7" name="Google Shape;217;p13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218" name="Google Shape;218;p13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 / color editable">
  <p:cSld name="Horizon / color editabl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/>
        </p:nvSpPr>
        <p:spPr>
          <a:xfrm>
            <a:off x="0" y="3544586"/>
            <a:ext cx="12192000" cy="33134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605837" y="1443008"/>
            <a:ext cx="10938465" cy="65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None/>
              <a:defRPr b="1" sz="24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4"/>
          <p:cNvSpPr txBox="1"/>
          <p:nvPr>
            <p:ph idx="2" type="body"/>
          </p:nvPr>
        </p:nvSpPr>
        <p:spPr>
          <a:xfrm>
            <a:off x="2500001" y="4224675"/>
            <a:ext cx="7191400" cy="1653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14"/>
          <p:cNvSpPr txBox="1"/>
          <p:nvPr/>
        </p:nvSpPr>
        <p:spPr>
          <a:xfrm>
            <a:off x="11543140" y="6494770"/>
            <a:ext cx="40233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32" name="Google Shape;232;p14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233" name="Google Shape;233;p14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01">
  <p:cSld name="Custom Layout 0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/>
          <p:nvPr>
            <p:ph idx="2" type="pic"/>
          </p:nvPr>
        </p:nvSpPr>
        <p:spPr>
          <a:xfrm>
            <a:off x="631264" y="627887"/>
            <a:ext cx="3623341" cy="274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4" name="Google Shape;244;p15"/>
          <p:cNvSpPr txBox="1"/>
          <p:nvPr>
            <p:ph idx="1" type="body"/>
          </p:nvPr>
        </p:nvSpPr>
        <p:spPr>
          <a:xfrm>
            <a:off x="4429554" y="627887"/>
            <a:ext cx="3332647" cy="274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None/>
              <a:defRPr b="1" i="0" sz="14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>
                <a:solidFill>
                  <a:srgbClr val="090914"/>
                </a:solidFill>
              </a:defRPr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5"/>
          <p:cNvSpPr/>
          <p:nvPr>
            <p:ph idx="3" type="pic"/>
          </p:nvPr>
        </p:nvSpPr>
        <p:spPr>
          <a:xfrm>
            <a:off x="7936424" y="627887"/>
            <a:ext cx="3623341" cy="274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6" name="Google Shape;246;p15"/>
          <p:cNvSpPr/>
          <p:nvPr>
            <p:ph idx="4" type="pic"/>
          </p:nvPr>
        </p:nvSpPr>
        <p:spPr>
          <a:xfrm>
            <a:off x="4257289" y="3374967"/>
            <a:ext cx="3675699" cy="2781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7" name="Google Shape;247;p15"/>
          <p:cNvSpPr txBox="1"/>
          <p:nvPr>
            <p:ph idx="5" type="body"/>
          </p:nvPr>
        </p:nvSpPr>
        <p:spPr>
          <a:xfrm>
            <a:off x="781998" y="3374967"/>
            <a:ext cx="3332647" cy="2781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None/>
              <a:defRPr i="0" sz="1400"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15"/>
          <p:cNvSpPr txBox="1"/>
          <p:nvPr>
            <p:ph idx="6" type="body"/>
          </p:nvPr>
        </p:nvSpPr>
        <p:spPr>
          <a:xfrm>
            <a:off x="8073003" y="3374967"/>
            <a:ext cx="3332647" cy="2781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None/>
              <a:defRPr i="0" sz="1400"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9" name="Google Shape;249;p15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250" name="Google Shape;250;p15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Custom Layout 3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>
            <p:ph idx="2" type="pic"/>
          </p:nvPr>
        </p:nvSpPr>
        <p:spPr>
          <a:xfrm>
            <a:off x="1" y="3536902"/>
            <a:ext cx="6115575" cy="26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5304999" y="621945"/>
            <a:ext cx="6254496" cy="262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None/>
              <a:defRPr i="0" sz="1400"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16"/>
          <p:cNvSpPr/>
          <p:nvPr>
            <p:ph idx="3" type="pic"/>
          </p:nvPr>
        </p:nvSpPr>
        <p:spPr>
          <a:xfrm>
            <a:off x="6223540" y="3536902"/>
            <a:ext cx="1765429" cy="26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3" name="Google Shape;263;p16"/>
          <p:cNvSpPr/>
          <p:nvPr>
            <p:ph idx="4" type="pic"/>
          </p:nvPr>
        </p:nvSpPr>
        <p:spPr>
          <a:xfrm>
            <a:off x="8096933" y="3536902"/>
            <a:ext cx="4095067" cy="26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5" type="body"/>
          </p:nvPr>
        </p:nvSpPr>
        <p:spPr>
          <a:xfrm>
            <a:off x="629401" y="622300"/>
            <a:ext cx="3766388" cy="2624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None/>
              <a:defRPr b="1" sz="24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 sz="16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–"/>
              <a:defRPr sz="16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–"/>
              <a:defRPr sz="16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65" name="Google Shape;265;p16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266" name="Google Shape;266;p16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>
            <p:ph idx="2" type="pic"/>
          </p:nvPr>
        </p:nvSpPr>
        <p:spPr>
          <a:xfrm>
            <a:off x="629504" y="3536902"/>
            <a:ext cx="3739896" cy="26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5304999" y="3536901"/>
            <a:ext cx="6254496" cy="261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None/>
              <a:defRPr b="1" i="0" sz="14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sz="1200">
                <a:solidFill>
                  <a:srgbClr val="090914"/>
                </a:solidFill>
              </a:defRPr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17"/>
          <p:cNvSpPr/>
          <p:nvPr>
            <p:ph idx="3" type="pic"/>
          </p:nvPr>
        </p:nvSpPr>
        <p:spPr>
          <a:xfrm>
            <a:off x="5304999" y="628925"/>
            <a:ext cx="6256631" cy="2746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9" name="Google Shape;279;p17"/>
          <p:cNvSpPr txBox="1"/>
          <p:nvPr>
            <p:ph idx="4" type="body"/>
          </p:nvPr>
        </p:nvSpPr>
        <p:spPr>
          <a:xfrm>
            <a:off x="629401" y="622300"/>
            <a:ext cx="3766388" cy="2624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None/>
              <a:defRPr b="1" sz="24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 sz="16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–"/>
              <a:defRPr sz="16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–"/>
              <a:defRPr sz="16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80" name="Google Shape;280;p17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281" name="Google Shape;281;p17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622800" y="540001"/>
            <a:ext cx="109440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2" name="Google Shape;292;p18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293" name="Google Shape;293;p18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idx="1" type="body"/>
          </p:nvPr>
        </p:nvSpPr>
        <p:spPr>
          <a:xfrm>
            <a:off x="622800" y="2016001"/>
            <a:ext cx="10944000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19"/>
          <p:cNvSpPr txBox="1"/>
          <p:nvPr>
            <p:ph type="title"/>
          </p:nvPr>
        </p:nvSpPr>
        <p:spPr>
          <a:xfrm>
            <a:off x="622800" y="540001"/>
            <a:ext cx="109440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Font typeface="Century Gothic"/>
              <a:buNone/>
              <a:defRPr>
                <a:solidFill>
                  <a:srgbClr val="0909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9"/>
          <p:cNvSpPr txBox="1"/>
          <p:nvPr>
            <p:ph idx="2" type="body"/>
          </p:nvPr>
        </p:nvSpPr>
        <p:spPr>
          <a:xfrm>
            <a:off x="622800" y="1206001"/>
            <a:ext cx="10944000" cy="233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 b="0"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06" name="Google Shape;306;p19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307" name="Google Shape;307;p19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>
  <p:cSld name="Title + 2 Column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20"/>
          <p:cNvCxnSpPr/>
          <p:nvPr/>
        </p:nvCxnSpPr>
        <p:spPr>
          <a:xfrm rot="10800000">
            <a:off x="622801" y="6156000"/>
            <a:ext cx="533199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20"/>
          <p:cNvCxnSpPr/>
          <p:nvPr/>
        </p:nvCxnSpPr>
        <p:spPr>
          <a:xfrm rot="10800000">
            <a:off x="6234808" y="6156000"/>
            <a:ext cx="533199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20"/>
          <p:cNvCxnSpPr/>
          <p:nvPr/>
        </p:nvCxnSpPr>
        <p:spPr>
          <a:xfrm>
            <a:off x="6094800" y="2021304"/>
            <a:ext cx="0" cy="413669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622800" y="1206001"/>
            <a:ext cx="10944000" cy="233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 b="0"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20"/>
          <p:cNvSpPr txBox="1"/>
          <p:nvPr>
            <p:ph type="title"/>
          </p:nvPr>
        </p:nvSpPr>
        <p:spPr>
          <a:xfrm>
            <a:off x="622801" y="540001"/>
            <a:ext cx="10944225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Font typeface="Century Gothic"/>
              <a:buNone/>
              <a:defRPr>
                <a:solidFill>
                  <a:srgbClr val="0909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0"/>
          <p:cNvSpPr txBox="1"/>
          <p:nvPr>
            <p:ph idx="2" type="body"/>
          </p:nvPr>
        </p:nvSpPr>
        <p:spPr>
          <a:xfrm>
            <a:off x="622801" y="2016001"/>
            <a:ext cx="5331993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20"/>
          <p:cNvSpPr txBox="1"/>
          <p:nvPr>
            <p:ph idx="3" type="body"/>
          </p:nvPr>
        </p:nvSpPr>
        <p:spPr>
          <a:xfrm>
            <a:off x="6234808" y="2016001"/>
            <a:ext cx="5331993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24" name="Google Shape;324;p20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325" name="Google Shape;325;p20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+ video">
  <p:cSld name="Cover + vide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/>
          <p:nvPr/>
        </p:nvSpPr>
        <p:spPr>
          <a:xfrm>
            <a:off x="6887000" y="-995"/>
            <a:ext cx="5305000" cy="6858996"/>
          </a:xfrm>
          <a:prstGeom prst="rect">
            <a:avLst/>
          </a:prstGeom>
          <a:solidFill>
            <a:srgbClr val="1B1C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1" name="Google Shape;61;p3"/>
          <p:cNvCxnSpPr/>
          <p:nvPr/>
        </p:nvCxnSpPr>
        <p:spPr>
          <a:xfrm>
            <a:off x="9989495" y="684463"/>
            <a:ext cx="0" cy="547513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" name="Google Shape;62;p3"/>
          <p:cNvCxnSpPr/>
          <p:nvPr/>
        </p:nvCxnSpPr>
        <p:spPr>
          <a:xfrm>
            <a:off x="9989495" y="6159067"/>
            <a:ext cx="0" cy="698399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3"/>
          <p:cNvCxnSpPr/>
          <p:nvPr/>
        </p:nvCxnSpPr>
        <p:spPr>
          <a:xfrm>
            <a:off x="9989495" y="-1"/>
            <a:ext cx="0" cy="684464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3"/>
          <p:cNvCxnSpPr/>
          <p:nvPr/>
        </p:nvCxnSpPr>
        <p:spPr>
          <a:xfrm>
            <a:off x="6752493" y="684463"/>
            <a:ext cx="5439508" cy="0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3"/>
          <p:cNvCxnSpPr/>
          <p:nvPr/>
        </p:nvCxnSpPr>
        <p:spPr>
          <a:xfrm>
            <a:off x="6752493" y="6159067"/>
            <a:ext cx="5439508" cy="0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3"/>
          <p:cNvSpPr/>
          <p:nvPr/>
        </p:nvSpPr>
        <p:spPr>
          <a:xfrm>
            <a:off x="-1800" y="1"/>
            <a:ext cx="6888800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671148" y="3341689"/>
            <a:ext cx="96837" cy="174625"/>
          </a:xfrm>
          <a:custGeom>
            <a:rect b="b" l="l" r="r" t="t"/>
            <a:pathLst>
              <a:path extrusionOk="0" h="110" w="61">
                <a:moveTo>
                  <a:pt x="6" y="0"/>
                </a:moveTo>
                <a:lnTo>
                  <a:pt x="0" y="7"/>
                </a:lnTo>
                <a:lnTo>
                  <a:pt x="48" y="55"/>
                </a:lnTo>
                <a:lnTo>
                  <a:pt x="0" y="104"/>
                </a:lnTo>
                <a:lnTo>
                  <a:pt x="6" y="110"/>
                </a:lnTo>
                <a:lnTo>
                  <a:pt x="54" y="62"/>
                </a:lnTo>
                <a:lnTo>
                  <a:pt x="61" y="55"/>
                </a:lnTo>
                <a:lnTo>
                  <a:pt x="54" y="49"/>
                </a:lnTo>
                <a:lnTo>
                  <a:pt x="6" y="0"/>
                </a:ln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57575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622801" y="2880001"/>
            <a:ext cx="3742171" cy="5583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  <a:defRPr b="0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" name="Google Shape;69;p3"/>
          <p:cNvCxnSpPr/>
          <p:nvPr/>
        </p:nvCxnSpPr>
        <p:spPr>
          <a:xfrm>
            <a:off x="622801" y="5808119"/>
            <a:ext cx="242452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3"/>
          <p:cNvSpPr txBox="1"/>
          <p:nvPr/>
        </p:nvSpPr>
        <p:spPr>
          <a:xfrm>
            <a:off x="622801" y="6012837"/>
            <a:ext cx="373744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Century Gothic"/>
              <a:buNone/>
            </a:pPr>
            <a:r>
              <a:rPr lang="en-US"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FUTURE OF AI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622802" y="3569538"/>
            <a:ext cx="3736975" cy="204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0"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"/>
          <p:cNvSpPr txBox="1"/>
          <p:nvPr>
            <p:ph idx="2" type="body"/>
          </p:nvPr>
        </p:nvSpPr>
        <p:spPr>
          <a:xfrm>
            <a:off x="622802" y="5176972"/>
            <a:ext cx="3736975" cy="160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"/>
          <p:cNvSpPr txBox="1"/>
          <p:nvPr>
            <p:ph idx="3" type="body"/>
          </p:nvPr>
        </p:nvSpPr>
        <p:spPr>
          <a:xfrm>
            <a:off x="622802" y="5377550"/>
            <a:ext cx="3736975" cy="160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b="0" sz="11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>
            <a:off x="625374" y="616208"/>
            <a:ext cx="1624244" cy="202327"/>
            <a:chOff x="17463" y="3159125"/>
            <a:chExt cx="10080625" cy="1255713"/>
          </a:xfrm>
        </p:grpSpPr>
        <p:sp>
          <p:nvSpPr>
            <p:cNvPr id="75" name="Google Shape;75;p3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84" name="Google Shape;84;p3"/>
          <p:cNvSpPr/>
          <p:nvPr>
            <p:ph idx="4" type="media"/>
          </p:nvPr>
        </p:nvSpPr>
        <p:spPr>
          <a:xfrm>
            <a:off x="5103133" y="1712749"/>
            <a:ext cx="6098267" cy="3429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21"/>
          <p:cNvCxnSpPr/>
          <p:nvPr/>
        </p:nvCxnSpPr>
        <p:spPr>
          <a:xfrm rot="10800000">
            <a:off x="622800" y="6156000"/>
            <a:ext cx="3456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6" name="Google Shape;336;p21"/>
          <p:cNvCxnSpPr/>
          <p:nvPr/>
        </p:nvCxnSpPr>
        <p:spPr>
          <a:xfrm rot="10800000">
            <a:off x="4366800" y="6156000"/>
            <a:ext cx="3456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21"/>
          <p:cNvCxnSpPr/>
          <p:nvPr/>
        </p:nvCxnSpPr>
        <p:spPr>
          <a:xfrm rot="10800000">
            <a:off x="8110800" y="6156000"/>
            <a:ext cx="3456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21"/>
          <p:cNvCxnSpPr/>
          <p:nvPr/>
        </p:nvCxnSpPr>
        <p:spPr>
          <a:xfrm>
            <a:off x="4222800" y="2021304"/>
            <a:ext cx="0" cy="413669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21"/>
          <p:cNvCxnSpPr/>
          <p:nvPr/>
        </p:nvCxnSpPr>
        <p:spPr>
          <a:xfrm>
            <a:off x="7966800" y="2021304"/>
            <a:ext cx="0" cy="413669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21"/>
          <p:cNvSpPr txBox="1"/>
          <p:nvPr>
            <p:ph type="title"/>
          </p:nvPr>
        </p:nvSpPr>
        <p:spPr>
          <a:xfrm>
            <a:off x="623889" y="540001"/>
            <a:ext cx="10919251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Font typeface="Century Gothic"/>
              <a:buNone/>
              <a:defRPr>
                <a:solidFill>
                  <a:srgbClr val="0909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622800" y="1206001"/>
            <a:ext cx="10944000" cy="233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 b="0"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21"/>
          <p:cNvSpPr txBox="1"/>
          <p:nvPr>
            <p:ph idx="2" type="body"/>
          </p:nvPr>
        </p:nvSpPr>
        <p:spPr>
          <a:xfrm>
            <a:off x="622800" y="2016001"/>
            <a:ext cx="3456000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21"/>
          <p:cNvSpPr txBox="1"/>
          <p:nvPr>
            <p:ph idx="3" type="body"/>
          </p:nvPr>
        </p:nvSpPr>
        <p:spPr>
          <a:xfrm>
            <a:off x="4366800" y="2016001"/>
            <a:ext cx="3456000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21"/>
          <p:cNvSpPr txBox="1"/>
          <p:nvPr>
            <p:ph idx="4" type="body"/>
          </p:nvPr>
        </p:nvSpPr>
        <p:spPr>
          <a:xfrm>
            <a:off x="8110800" y="2016001"/>
            <a:ext cx="3456000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5" name="Google Shape;345;p21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346" name="Google Shape;346;p21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4 Columns">
  <p:cSld name="Title + 4 Columns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22"/>
          <p:cNvCxnSpPr/>
          <p:nvPr/>
        </p:nvCxnSpPr>
        <p:spPr>
          <a:xfrm rot="10800000">
            <a:off x="622800" y="6156000"/>
            <a:ext cx="252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22"/>
          <p:cNvCxnSpPr/>
          <p:nvPr/>
        </p:nvCxnSpPr>
        <p:spPr>
          <a:xfrm rot="10800000">
            <a:off x="3430800" y="6156000"/>
            <a:ext cx="252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22"/>
          <p:cNvCxnSpPr/>
          <p:nvPr/>
        </p:nvCxnSpPr>
        <p:spPr>
          <a:xfrm rot="10800000">
            <a:off x="6238800" y="6156000"/>
            <a:ext cx="252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Google Shape;359;p22"/>
          <p:cNvCxnSpPr/>
          <p:nvPr/>
        </p:nvCxnSpPr>
        <p:spPr>
          <a:xfrm rot="10800000">
            <a:off x="9046800" y="6156000"/>
            <a:ext cx="252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22"/>
          <p:cNvCxnSpPr/>
          <p:nvPr/>
        </p:nvCxnSpPr>
        <p:spPr>
          <a:xfrm>
            <a:off x="6094800" y="2021303"/>
            <a:ext cx="0" cy="413669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22"/>
          <p:cNvCxnSpPr/>
          <p:nvPr/>
        </p:nvCxnSpPr>
        <p:spPr>
          <a:xfrm>
            <a:off x="8902800" y="2021303"/>
            <a:ext cx="0" cy="413669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p22"/>
          <p:cNvCxnSpPr/>
          <p:nvPr/>
        </p:nvCxnSpPr>
        <p:spPr>
          <a:xfrm>
            <a:off x="3286800" y="2021303"/>
            <a:ext cx="0" cy="413669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3" name="Google Shape;363;p22"/>
          <p:cNvSpPr txBox="1"/>
          <p:nvPr>
            <p:ph type="title"/>
          </p:nvPr>
        </p:nvSpPr>
        <p:spPr>
          <a:xfrm>
            <a:off x="623889" y="540001"/>
            <a:ext cx="10919251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Font typeface="Century Gothic"/>
              <a:buNone/>
              <a:defRPr>
                <a:solidFill>
                  <a:srgbClr val="0909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2"/>
          <p:cNvSpPr txBox="1"/>
          <p:nvPr>
            <p:ph idx="1" type="body"/>
          </p:nvPr>
        </p:nvSpPr>
        <p:spPr>
          <a:xfrm>
            <a:off x="622800" y="1206001"/>
            <a:ext cx="10944000" cy="233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 b="0"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idx="2" type="body"/>
          </p:nvPr>
        </p:nvSpPr>
        <p:spPr>
          <a:xfrm>
            <a:off x="622800" y="2016001"/>
            <a:ext cx="2520000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22"/>
          <p:cNvSpPr txBox="1"/>
          <p:nvPr>
            <p:ph idx="3" type="body"/>
          </p:nvPr>
        </p:nvSpPr>
        <p:spPr>
          <a:xfrm>
            <a:off x="3430800" y="2016001"/>
            <a:ext cx="2520000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4" type="body"/>
          </p:nvPr>
        </p:nvSpPr>
        <p:spPr>
          <a:xfrm>
            <a:off x="6238800" y="2016001"/>
            <a:ext cx="2520000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22"/>
          <p:cNvSpPr txBox="1"/>
          <p:nvPr>
            <p:ph idx="5" type="body"/>
          </p:nvPr>
        </p:nvSpPr>
        <p:spPr>
          <a:xfrm>
            <a:off x="9046800" y="2016001"/>
            <a:ext cx="2520000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69" name="Google Shape;369;p22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370" name="Google Shape;370;p22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3">
  <p:cSld name="Team 3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idx="1" type="body"/>
          </p:nvPr>
        </p:nvSpPr>
        <p:spPr>
          <a:xfrm>
            <a:off x="622799" y="4711228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b="1" i="0" sz="12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2" type="body"/>
          </p:nvPr>
        </p:nvSpPr>
        <p:spPr>
          <a:xfrm>
            <a:off x="622799" y="4925147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None/>
              <a:defRPr b="0" i="0" sz="11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idx="3" type="body"/>
          </p:nvPr>
        </p:nvSpPr>
        <p:spPr>
          <a:xfrm>
            <a:off x="622799" y="5145415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None/>
              <a:defRPr b="0" i="0" sz="11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23"/>
          <p:cNvSpPr txBox="1"/>
          <p:nvPr>
            <p:ph idx="4" type="body"/>
          </p:nvPr>
        </p:nvSpPr>
        <p:spPr>
          <a:xfrm>
            <a:off x="3429400" y="4711228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b="1" i="0" sz="12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23"/>
          <p:cNvSpPr txBox="1"/>
          <p:nvPr>
            <p:ph idx="5" type="body"/>
          </p:nvPr>
        </p:nvSpPr>
        <p:spPr>
          <a:xfrm>
            <a:off x="3429400" y="4925147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None/>
              <a:defRPr b="0" i="0" sz="11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23"/>
          <p:cNvSpPr txBox="1"/>
          <p:nvPr>
            <p:ph idx="6" type="body"/>
          </p:nvPr>
        </p:nvSpPr>
        <p:spPr>
          <a:xfrm>
            <a:off x="3429400" y="5145415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None/>
              <a:defRPr b="0" i="0" sz="11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6" name="Google Shape;386;p23"/>
          <p:cNvSpPr txBox="1"/>
          <p:nvPr>
            <p:ph idx="7" type="body"/>
          </p:nvPr>
        </p:nvSpPr>
        <p:spPr>
          <a:xfrm>
            <a:off x="6236000" y="4711228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b="1" i="0" sz="12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23"/>
          <p:cNvSpPr txBox="1"/>
          <p:nvPr>
            <p:ph idx="8" type="body"/>
          </p:nvPr>
        </p:nvSpPr>
        <p:spPr>
          <a:xfrm>
            <a:off x="6236000" y="4925147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None/>
              <a:defRPr b="0" i="0" sz="11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23"/>
          <p:cNvSpPr txBox="1"/>
          <p:nvPr>
            <p:ph idx="9" type="body"/>
          </p:nvPr>
        </p:nvSpPr>
        <p:spPr>
          <a:xfrm>
            <a:off x="6236000" y="5145415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None/>
              <a:defRPr b="0" i="0" sz="11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23"/>
          <p:cNvSpPr txBox="1"/>
          <p:nvPr>
            <p:ph idx="13" type="body"/>
          </p:nvPr>
        </p:nvSpPr>
        <p:spPr>
          <a:xfrm>
            <a:off x="9042600" y="4711228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b="1" i="0" sz="12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23"/>
          <p:cNvSpPr txBox="1"/>
          <p:nvPr>
            <p:ph idx="14" type="body"/>
          </p:nvPr>
        </p:nvSpPr>
        <p:spPr>
          <a:xfrm>
            <a:off x="9042600" y="4925147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None/>
              <a:defRPr b="0" i="0" sz="11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23"/>
          <p:cNvSpPr txBox="1"/>
          <p:nvPr>
            <p:ph idx="15" type="body"/>
          </p:nvPr>
        </p:nvSpPr>
        <p:spPr>
          <a:xfrm>
            <a:off x="9042600" y="5145415"/>
            <a:ext cx="2520000" cy="21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100"/>
              <a:buNone/>
              <a:defRPr b="0" i="0" sz="11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23"/>
          <p:cNvSpPr/>
          <p:nvPr>
            <p:ph idx="16" type="pic"/>
          </p:nvPr>
        </p:nvSpPr>
        <p:spPr>
          <a:xfrm>
            <a:off x="622800" y="1980711"/>
            <a:ext cx="252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3" name="Google Shape;393;p23"/>
          <p:cNvSpPr/>
          <p:nvPr>
            <p:ph idx="17" type="pic"/>
          </p:nvPr>
        </p:nvSpPr>
        <p:spPr>
          <a:xfrm>
            <a:off x="3429400" y="1980711"/>
            <a:ext cx="252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4" name="Google Shape;394;p23"/>
          <p:cNvSpPr/>
          <p:nvPr>
            <p:ph idx="18" type="pic"/>
          </p:nvPr>
        </p:nvSpPr>
        <p:spPr>
          <a:xfrm>
            <a:off x="6236000" y="1980711"/>
            <a:ext cx="252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5" name="Google Shape;395;p23"/>
          <p:cNvSpPr/>
          <p:nvPr>
            <p:ph idx="19" type="pic"/>
          </p:nvPr>
        </p:nvSpPr>
        <p:spPr>
          <a:xfrm>
            <a:off x="9042600" y="1980711"/>
            <a:ext cx="252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6" name="Google Shape;396;p23"/>
          <p:cNvSpPr txBox="1"/>
          <p:nvPr>
            <p:ph type="title"/>
          </p:nvPr>
        </p:nvSpPr>
        <p:spPr>
          <a:xfrm>
            <a:off x="623889" y="540001"/>
            <a:ext cx="10919251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Font typeface="Century Gothic"/>
              <a:buNone/>
              <a:defRPr>
                <a:solidFill>
                  <a:srgbClr val="0909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7" name="Google Shape;397;p23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398" name="Google Shape;398;p23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+ slide number">
  <p:cSld name="Logo + slide numb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24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409" name="Google Shape;409;p24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uides + Grid">
  <p:cSld name="Guides + Grid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5"/>
          <p:cNvGrpSpPr/>
          <p:nvPr/>
        </p:nvGrpSpPr>
        <p:grpSpPr>
          <a:xfrm>
            <a:off x="-600" y="0"/>
            <a:ext cx="12193800" cy="6858000"/>
            <a:chOff x="-600" y="0"/>
            <a:chExt cx="12193800" cy="6858000"/>
          </a:xfrm>
        </p:grpSpPr>
        <p:sp>
          <p:nvSpPr>
            <p:cNvPr id="420" name="Google Shape;420;p25"/>
            <p:cNvSpPr/>
            <p:nvPr/>
          </p:nvSpPr>
          <p:spPr>
            <a:xfrm>
              <a:off x="0" y="0"/>
              <a:ext cx="12193200" cy="6858000"/>
            </a:xfrm>
            <a:custGeom>
              <a:rect b="b" l="l" r="r" t="t"/>
              <a:pathLst>
                <a:path extrusionOk="0" h="6858000" w="121932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421" name="Google Shape;421;p25"/>
            <p:cNvGrpSpPr/>
            <p:nvPr/>
          </p:nvGrpSpPr>
          <p:grpSpPr>
            <a:xfrm>
              <a:off x="-600" y="555560"/>
              <a:ext cx="12193200" cy="5536800"/>
              <a:chOff x="12623800" y="622800"/>
              <a:chExt cx="11176000" cy="5536800"/>
            </a:xfrm>
          </p:grpSpPr>
          <p:cxnSp>
            <p:nvCxnSpPr>
              <p:cNvPr id="422" name="Google Shape;422;p25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3" name="Google Shape;423;p25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4" name="Google Shape;424;p25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5" name="Google Shape;425;p25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p25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25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2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9" name="Google Shape;429;p25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0" name="Google Shape;430;p25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2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p25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25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p25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25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25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7" name="Google Shape;437;p25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2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25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2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25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42" name="Google Shape;442;p25"/>
            <p:cNvSpPr/>
            <p:nvPr/>
          </p:nvSpPr>
          <p:spPr>
            <a:xfrm>
              <a:off x="6887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8757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7822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9692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10627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952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1277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2212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3147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082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017000" y="549276"/>
              <a:ext cx="288000" cy="5611323"/>
            </a:xfrm>
            <a:prstGeom prst="rect">
              <a:avLst/>
            </a:prstGeom>
            <a:solidFill>
              <a:srgbClr val="8395AC">
                <a:alpha val="1490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-600" y="0"/>
              <a:ext cx="12193200" cy="6858000"/>
            </a:xfrm>
            <a:custGeom>
              <a:rect b="b" l="l" r="r" t="t"/>
              <a:pathLst>
                <a:path extrusionOk="0" h="3396" w="602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629400" y="6099463"/>
              <a:ext cx="10933200" cy="397763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29400" y="1429786"/>
              <a:ext cx="10932229" cy="594279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456" name="Google Shape;456;p25"/>
            <p:cNvGrpSpPr/>
            <p:nvPr/>
          </p:nvGrpSpPr>
          <p:grpSpPr>
            <a:xfrm>
              <a:off x="629400" y="5975123"/>
              <a:ext cx="10933200" cy="79536"/>
              <a:chOff x="629400" y="5975122"/>
              <a:chExt cx="10933200" cy="79536"/>
            </a:xfrm>
          </p:grpSpPr>
          <p:sp>
            <p:nvSpPr>
              <p:cNvPr id="457" name="Google Shape;457;p25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462" name="Google Shape;462;p25"/>
            <p:cNvSpPr/>
            <p:nvPr/>
          </p:nvSpPr>
          <p:spPr>
            <a:xfrm>
              <a:off x="629400" y="2020663"/>
              <a:ext cx="10933200" cy="4078800"/>
            </a:xfrm>
            <a:custGeom>
              <a:rect b="b" l="l" r="r" t="t"/>
              <a:pathLst>
                <a:path extrusionOk="0" h="5537797" w="10931999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cap="flat" cmpd="sng" w="9525">
              <a:solidFill>
                <a:srgbClr val="E71C57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1125" y="0"/>
            <a:ext cx="12190876" cy="6858461"/>
          </a:xfrm>
          <a:prstGeom prst="rect">
            <a:avLst/>
          </a:prstGeom>
          <a:solidFill>
            <a:srgbClr val="1B1C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4"/>
          <p:cNvSpPr/>
          <p:nvPr/>
        </p:nvSpPr>
        <p:spPr>
          <a:xfrm flipH="1">
            <a:off x="3894869" y="-1"/>
            <a:ext cx="8297131" cy="6858000"/>
          </a:xfrm>
          <a:custGeom>
            <a:rect b="b" l="l" r="r" t="t"/>
            <a:pathLst>
              <a:path extrusionOk="0" h="6858000" w="8297131">
                <a:moveTo>
                  <a:pt x="880534" y="1"/>
                </a:moveTo>
                <a:lnTo>
                  <a:pt x="880534" y="6857466"/>
                </a:lnTo>
                <a:lnTo>
                  <a:pt x="8297131" y="6857466"/>
                </a:lnTo>
                <a:close/>
                <a:moveTo>
                  <a:pt x="880533" y="0"/>
                </a:moveTo>
                <a:lnTo>
                  <a:pt x="0" y="0"/>
                </a:lnTo>
                <a:lnTo>
                  <a:pt x="0" y="6858000"/>
                </a:lnTo>
                <a:lnTo>
                  <a:pt x="880533" y="6858000"/>
                </a:lnTo>
                <a:close/>
              </a:path>
            </a:pathLst>
          </a:custGeom>
          <a:solidFill>
            <a:srgbClr val="2324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2" y="3075336"/>
            <a:ext cx="222654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4"/>
          <p:cNvSpPr txBox="1"/>
          <p:nvPr>
            <p:ph type="title"/>
          </p:nvPr>
        </p:nvSpPr>
        <p:spPr>
          <a:xfrm>
            <a:off x="622801" y="1275315"/>
            <a:ext cx="3742171" cy="1707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  <a:defRPr b="0" sz="1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" name="Google Shape;90;p4"/>
          <p:cNvCxnSpPr/>
          <p:nvPr/>
        </p:nvCxnSpPr>
        <p:spPr>
          <a:xfrm flipH="1" rot="10800000">
            <a:off x="2226543" y="-1"/>
            <a:ext cx="3348055" cy="3075340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622801" y="3456002"/>
            <a:ext cx="3742171" cy="482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"/>
          <p:cNvSpPr txBox="1"/>
          <p:nvPr/>
        </p:nvSpPr>
        <p:spPr>
          <a:xfrm>
            <a:off x="11543140" y="6494770"/>
            <a:ext cx="40233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3" name="Google Shape;93;p4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94" name="Google Shape;94;p4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622800" y="2016001"/>
            <a:ext cx="10944000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>
                <a:solidFill>
                  <a:srgbClr val="262626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solidFill>
                  <a:srgbClr val="262626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–"/>
              <a:defRPr>
                <a:solidFill>
                  <a:srgbClr val="262626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–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type="title"/>
          </p:nvPr>
        </p:nvSpPr>
        <p:spPr>
          <a:xfrm>
            <a:off x="622800" y="540001"/>
            <a:ext cx="109440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2" type="body"/>
          </p:nvPr>
        </p:nvSpPr>
        <p:spPr>
          <a:xfrm>
            <a:off x="622800" y="1206001"/>
            <a:ext cx="10944000" cy="233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7" name="Google Shape;107;p5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108" name="Google Shape;108;p5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ution">
  <p:cSld name="Solu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1125" y="0"/>
            <a:ext cx="4714251" cy="6858461"/>
          </a:xfrm>
          <a:prstGeom prst="rect">
            <a:avLst/>
          </a:prstGeom>
          <a:solidFill>
            <a:srgbClr val="1B1C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5028139" y="540001"/>
            <a:ext cx="5655884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B1C25"/>
              </a:buClr>
              <a:buSzPts val="2400"/>
              <a:buNone/>
              <a:defRPr b="1" sz="2400">
                <a:solidFill>
                  <a:srgbClr val="1B1C2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6239700" y="1432901"/>
            <a:ext cx="5321629" cy="1155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B1C25"/>
              </a:buClr>
              <a:buSzPts val="1600"/>
              <a:buNone/>
              <a:defRPr>
                <a:solidFill>
                  <a:srgbClr val="1B1C25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1B1C25"/>
              </a:buClr>
              <a:buSzPts val="1200"/>
              <a:buNone/>
              <a:defRPr>
                <a:solidFill>
                  <a:srgbClr val="1B1C25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1B1C25"/>
              </a:buClr>
              <a:buSzPts val="1200"/>
              <a:buChar char="•"/>
              <a:defRPr>
                <a:solidFill>
                  <a:srgbClr val="1B1C25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1B1C25"/>
              </a:buClr>
              <a:buSzPts val="1200"/>
              <a:buChar char="–"/>
              <a:defRPr>
                <a:solidFill>
                  <a:srgbClr val="1B1C25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1B1C25"/>
              </a:buClr>
              <a:buSzPts val="1200"/>
              <a:buChar char="–"/>
              <a:defRPr>
                <a:solidFill>
                  <a:srgbClr val="1B1C2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1" name="Google Shape;121;p6"/>
          <p:cNvCxnSpPr/>
          <p:nvPr/>
        </p:nvCxnSpPr>
        <p:spPr>
          <a:xfrm>
            <a:off x="1565949" y="846971"/>
            <a:ext cx="0" cy="524511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6"/>
          <p:cNvCxnSpPr/>
          <p:nvPr/>
        </p:nvCxnSpPr>
        <p:spPr>
          <a:xfrm>
            <a:off x="1565949" y="6099463"/>
            <a:ext cx="0" cy="758003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6"/>
          <p:cNvCxnSpPr/>
          <p:nvPr/>
        </p:nvCxnSpPr>
        <p:spPr>
          <a:xfrm>
            <a:off x="1565949" y="-1"/>
            <a:ext cx="0" cy="846972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6"/>
          <p:cNvCxnSpPr/>
          <p:nvPr/>
        </p:nvCxnSpPr>
        <p:spPr>
          <a:xfrm>
            <a:off x="-600" y="851066"/>
            <a:ext cx="4715976" cy="0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6"/>
          <p:cNvSpPr/>
          <p:nvPr>
            <p:ph idx="3" type="pic"/>
          </p:nvPr>
        </p:nvSpPr>
        <p:spPr>
          <a:xfrm>
            <a:off x="1898938" y="1137922"/>
            <a:ext cx="3713658" cy="46688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44000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Google Shape;126;p6"/>
          <p:cNvCxnSpPr/>
          <p:nvPr/>
        </p:nvCxnSpPr>
        <p:spPr>
          <a:xfrm>
            <a:off x="-600" y="6094118"/>
            <a:ext cx="4715976" cy="0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6"/>
          <p:cNvSpPr txBox="1"/>
          <p:nvPr>
            <p:ph idx="4" type="body"/>
          </p:nvPr>
        </p:nvSpPr>
        <p:spPr>
          <a:xfrm>
            <a:off x="6239701" y="3189412"/>
            <a:ext cx="4675000" cy="571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>
                <a:solidFill>
                  <a:srgbClr val="1B1C25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6"/>
          <p:cNvSpPr txBox="1"/>
          <p:nvPr>
            <p:ph idx="5" type="body"/>
          </p:nvPr>
        </p:nvSpPr>
        <p:spPr>
          <a:xfrm>
            <a:off x="6239701" y="4066801"/>
            <a:ext cx="4675000" cy="575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1" sz="1600">
                <a:solidFill>
                  <a:srgbClr val="1B1C2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6"/>
          <p:cNvSpPr txBox="1"/>
          <p:nvPr>
            <p:ph idx="6" type="body"/>
          </p:nvPr>
        </p:nvSpPr>
        <p:spPr>
          <a:xfrm>
            <a:off x="6239701" y="4930314"/>
            <a:ext cx="4675000" cy="586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1" sz="1600">
                <a:solidFill>
                  <a:srgbClr val="1B1C2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6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131" name="Google Shape;131;p6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">
  <p:cSld name="Closing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1125" y="0"/>
            <a:ext cx="12190876" cy="6858461"/>
          </a:xfrm>
          <a:prstGeom prst="rect">
            <a:avLst/>
          </a:prstGeom>
          <a:solidFill>
            <a:srgbClr val="1B1C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2" name="Google Shape;142;p7"/>
          <p:cNvCxnSpPr/>
          <p:nvPr/>
        </p:nvCxnSpPr>
        <p:spPr>
          <a:xfrm>
            <a:off x="0" y="3075336"/>
            <a:ext cx="2766338" cy="0"/>
          </a:xfrm>
          <a:prstGeom prst="straightConnector1">
            <a:avLst/>
          </a:prstGeom>
          <a:noFill/>
          <a:ln cap="flat" cmpd="sng" w="9525">
            <a:solidFill>
              <a:srgbClr val="3638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7"/>
          <p:cNvSpPr/>
          <p:nvPr/>
        </p:nvSpPr>
        <p:spPr>
          <a:xfrm flipH="1">
            <a:off x="3894870" y="-1"/>
            <a:ext cx="8297131" cy="6858000"/>
          </a:xfrm>
          <a:custGeom>
            <a:rect b="b" l="l" r="r" t="t"/>
            <a:pathLst>
              <a:path extrusionOk="0" h="6858000" w="8297131">
                <a:moveTo>
                  <a:pt x="880534" y="535"/>
                </a:moveTo>
                <a:lnTo>
                  <a:pt x="880534" y="6858000"/>
                </a:lnTo>
                <a:lnTo>
                  <a:pt x="8297131" y="6858000"/>
                </a:lnTo>
                <a:close/>
                <a:moveTo>
                  <a:pt x="880533" y="0"/>
                </a:moveTo>
                <a:lnTo>
                  <a:pt x="0" y="0"/>
                </a:lnTo>
                <a:lnTo>
                  <a:pt x="0" y="6858000"/>
                </a:lnTo>
                <a:lnTo>
                  <a:pt x="880533" y="6858000"/>
                </a:lnTo>
                <a:close/>
              </a:path>
            </a:pathLst>
          </a:custGeom>
          <a:solidFill>
            <a:srgbClr val="2324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4" name="Google Shape;144;p7"/>
          <p:cNvCxnSpPr/>
          <p:nvPr/>
        </p:nvCxnSpPr>
        <p:spPr>
          <a:xfrm flipH="1" rot="10800000">
            <a:off x="2766336" y="-996"/>
            <a:ext cx="3349136" cy="3076335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966336" y="3571715"/>
            <a:ext cx="36000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6" name="Google Shape;146;p7"/>
          <p:cNvGrpSpPr/>
          <p:nvPr/>
        </p:nvGrpSpPr>
        <p:grpSpPr>
          <a:xfrm>
            <a:off x="496811" y="496376"/>
            <a:ext cx="1165481" cy="145180"/>
            <a:chOff x="17463" y="3159125"/>
            <a:chExt cx="10080625" cy="1255713"/>
          </a:xfrm>
        </p:grpSpPr>
        <p:sp>
          <p:nvSpPr>
            <p:cNvPr id="147" name="Google Shape;147;p7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ECEFF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number only">
  <p:cSld name="Slide number 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+ text / bright">
  <p:cSld name="Headline + text / brigh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1124" y="0"/>
            <a:ext cx="4714252" cy="6858461"/>
          </a:xfrm>
          <a:prstGeom prst="rect">
            <a:avLst/>
          </a:prstGeom>
          <a:solidFill>
            <a:srgbClr val="ECEF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622801" y="540001"/>
            <a:ext cx="3727973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None/>
              <a:defRPr b="1" sz="2400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2" type="body"/>
          </p:nvPr>
        </p:nvSpPr>
        <p:spPr>
          <a:xfrm>
            <a:off x="622802" y="2024065"/>
            <a:ext cx="3730159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None/>
              <a:defRPr>
                <a:solidFill>
                  <a:srgbClr val="090914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None/>
              <a:defRPr>
                <a:solidFill>
                  <a:srgbClr val="090914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•"/>
              <a:defRPr>
                <a:solidFill>
                  <a:srgbClr val="090914"/>
                </a:solidFill>
              </a:defRPr>
            </a:lvl3pPr>
            <a:lvl4pPr indent="-3048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4pPr>
            <a:lvl5pPr indent="-3048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Char char="–"/>
              <a:defRPr>
                <a:solidFill>
                  <a:srgbClr val="09091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1" name="Google Shape;161;p9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162" name="Google Shape;162;p9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1B1C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/ dark">
  <p:cSld name="Headline / dar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1125" y="0"/>
            <a:ext cx="4714251" cy="6858461"/>
          </a:xfrm>
          <a:prstGeom prst="rect">
            <a:avLst/>
          </a:prstGeom>
          <a:solidFill>
            <a:srgbClr val="1B1C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622802" y="3099824"/>
            <a:ext cx="3691102" cy="65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4" name="Google Shape;174;p10"/>
          <p:cNvGrpSpPr/>
          <p:nvPr/>
        </p:nvGrpSpPr>
        <p:grpSpPr>
          <a:xfrm>
            <a:off x="242023" y="6547510"/>
            <a:ext cx="915725" cy="114069"/>
            <a:chOff x="17463" y="3159125"/>
            <a:chExt cx="10080625" cy="1255713"/>
          </a:xfrm>
        </p:grpSpPr>
        <p:sp>
          <p:nvSpPr>
            <p:cNvPr id="175" name="Google Shape;175;p10"/>
            <p:cNvSpPr/>
            <p:nvPr/>
          </p:nvSpPr>
          <p:spPr>
            <a:xfrm>
              <a:off x="17463" y="3175000"/>
              <a:ext cx="952500" cy="1047750"/>
            </a:xfrm>
            <a:custGeom>
              <a:rect b="b" l="l" r="r" t="t"/>
              <a:pathLst>
                <a:path extrusionOk="0" h="2910" w="2645">
                  <a:moveTo>
                    <a:pt x="1148" y="0"/>
                  </a:moveTo>
                  <a:lnTo>
                    <a:pt x="1148" y="0"/>
                  </a:lnTo>
                  <a:cubicBezTo>
                    <a:pt x="2050" y="0"/>
                    <a:pt x="2644" y="573"/>
                    <a:pt x="2644" y="1455"/>
                  </a:cubicBezTo>
                  <a:cubicBezTo>
                    <a:pt x="2644" y="2314"/>
                    <a:pt x="2050" y="2909"/>
                    <a:pt x="1148" y="2909"/>
                  </a:cubicBezTo>
                  <a:cubicBezTo>
                    <a:pt x="0" y="2909"/>
                    <a:pt x="0" y="2909"/>
                    <a:pt x="0" y="29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8" y="0"/>
                  </a:lnTo>
                  <a:close/>
                  <a:moveTo>
                    <a:pt x="451" y="451"/>
                  </a:moveTo>
                  <a:lnTo>
                    <a:pt x="451" y="451"/>
                  </a:lnTo>
                  <a:cubicBezTo>
                    <a:pt x="451" y="2458"/>
                    <a:pt x="451" y="2458"/>
                    <a:pt x="451" y="2458"/>
                  </a:cubicBezTo>
                  <a:cubicBezTo>
                    <a:pt x="1148" y="2458"/>
                    <a:pt x="1148" y="2458"/>
                    <a:pt x="1148" y="2458"/>
                  </a:cubicBezTo>
                  <a:cubicBezTo>
                    <a:pt x="1824" y="2458"/>
                    <a:pt x="2152" y="2028"/>
                    <a:pt x="2152" y="1455"/>
                  </a:cubicBezTo>
                  <a:cubicBezTo>
                    <a:pt x="2152" y="861"/>
                    <a:pt x="1824" y="451"/>
                    <a:pt x="1148" y="451"/>
                  </a:cubicBezTo>
                  <a:lnTo>
                    <a:pt x="451" y="451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176338" y="3175000"/>
              <a:ext cx="1003300" cy="1047750"/>
            </a:xfrm>
            <a:custGeom>
              <a:rect b="b" l="l" r="r" t="t"/>
              <a:pathLst>
                <a:path extrusionOk="0" h="2910" w="2788">
                  <a:moveTo>
                    <a:pt x="1681" y="2909"/>
                  </a:moveTo>
                  <a:lnTo>
                    <a:pt x="1107" y="2909"/>
                  </a:lnTo>
                  <a:lnTo>
                    <a:pt x="0" y="0"/>
                  </a:lnTo>
                  <a:lnTo>
                    <a:pt x="492" y="0"/>
                  </a:lnTo>
                  <a:lnTo>
                    <a:pt x="1394" y="2417"/>
                  </a:lnTo>
                  <a:lnTo>
                    <a:pt x="2296" y="0"/>
                  </a:lnTo>
                  <a:lnTo>
                    <a:pt x="2787" y="0"/>
                  </a:lnTo>
                  <a:lnTo>
                    <a:pt x="1681" y="2909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2881313" y="3175000"/>
              <a:ext cx="354012" cy="1239838"/>
            </a:xfrm>
            <a:custGeom>
              <a:rect b="b" l="l" r="r" t="t"/>
              <a:pathLst>
                <a:path extrusionOk="0" h="3442" w="985">
                  <a:moveTo>
                    <a:pt x="984" y="3441"/>
                  </a:moveTo>
                  <a:lnTo>
                    <a:pt x="0" y="3441"/>
                  </a:lnTo>
                  <a:lnTo>
                    <a:pt x="0" y="0"/>
                  </a:lnTo>
                  <a:lnTo>
                    <a:pt x="984" y="0"/>
                  </a:lnTo>
                  <a:lnTo>
                    <a:pt x="984" y="287"/>
                  </a:lnTo>
                  <a:lnTo>
                    <a:pt x="328" y="287"/>
                  </a:lnTo>
                  <a:lnTo>
                    <a:pt x="328" y="3155"/>
                  </a:lnTo>
                  <a:lnTo>
                    <a:pt x="984" y="3155"/>
                  </a:lnTo>
                  <a:lnTo>
                    <a:pt x="984" y="344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3619500" y="3175000"/>
              <a:ext cx="871538" cy="1047750"/>
            </a:xfrm>
            <a:custGeom>
              <a:rect b="b" l="l" r="r" t="t"/>
              <a:pathLst>
                <a:path extrusionOk="0" h="2910" w="2420">
                  <a:moveTo>
                    <a:pt x="328" y="1291"/>
                  </a:moveTo>
                  <a:lnTo>
                    <a:pt x="2070" y="1291"/>
                  </a:lnTo>
                  <a:lnTo>
                    <a:pt x="2070" y="0"/>
                  </a:lnTo>
                  <a:lnTo>
                    <a:pt x="2419" y="0"/>
                  </a:lnTo>
                  <a:lnTo>
                    <a:pt x="2419" y="2909"/>
                  </a:lnTo>
                  <a:lnTo>
                    <a:pt x="2070" y="2909"/>
                  </a:lnTo>
                  <a:lnTo>
                    <a:pt x="2070" y="1598"/>
                  </a:ln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813300" y="3175000"/>
              <a:ext cx="1011238" cy="1047750"/>
            </a:xfrm>
            <a:custGeom>
              <a:rect b="b" l="l" r="r" t="t"/>
              <a:pathLst>
                <a:path extrusionOk="0" h="2910" w="2808">
                  <a:moveTo>
                    <a:pt x="2807" y="2909"/>
                  </a:moveTo>
                  <a:lnTo>
                    <a:pt x="2438" y="2909"/>
                  </a:lnTo>
                  <a:lnTo>
                    <a:pt x="2110" y="2089"/>
                  </a:lnTo>
                  <a:lnTo>
                    <a:pt x="677" y="2089"/>
                  </a:lnTo>
                  <a:lnTo>
                    <a:pt x="349" y="2909"/>
                  </a:lnTo>
                  <a:lnTo>
                    <a:pt x="0" y="2909"/>
                  </a:lnTo>
                  <a:lnTo>
                    <a:pt x="1208" y="0"/>
                  </a:lnTo>
                  <a:lnTo>
                    <a:pt x="1618" y="0"/>
                  </a:lnTo>
                  <a:lnTo>
                    <a:pt x="2807" y="2909"/>
                  </a:lnTo>
                  <a:close/>
                  <a:moveTo>
                    <a:pt x="819" y="1782"/>
                  </a:moveTo>
                  <a:lnTo>
                    <a:pt x="1987" y="1782"/>
                  </a:lnTo>
                  <a:lnTo>
                    <a:pt x="1393" y="328"/>
                  </a:lnTo>
                  <a:lnTo>
                    <a:pt x="819" y="1782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045200" y="3159125"/>
              <a:ext cx="966788" cy="1077913"/>
            </a:xfrm>
            <a:custGeom>
              <a:rect b="b" l="l" r="r" t="t"/>
              <a:pathLst>
                <a:path extrusionOk="0" h="2993" w="2686">
                  <a:moveTo>
                    <a:pt x="2685" y="595"/>
                  </a:moveTo>
                  <a:lnTo>
                    <a:pt x="2685" y="595"/>
                  </a:lnTo>
                  <a:cubicBezTo>
                    <a:pt x="2419" y="779"/>
                    <a:pt x="2419" y="779"/>
                    <a:pt x="2419" y="779"/>
                  </a:cubicBezTo>
                  <a:cubicBezTo>
                    <a:pt x="2214" y="493"/>
                    <a:pt x="1886" y="329"/>
                    <a:pt x="1497" y="329"/>
                  </a:cubicBezTo>
                  <a:cubicBezTo>
                    <a:pt x="861" y="329"/>
                    <a:pt x="369" y="800"/>
                    <a:pt x="369" y="1497"/>
                  </a:cubicBezTo>
                  <a:cubicBezTo>
                    <a:pt x="369" y="2192"/>
                    <a:pt x="861" y="2664"/>
                    <a:pt x="1497" y="2664"/>
                  </a:cubicBezTo>
                  <a:cubicBezTo>
                    <a:pt x="1886" y="2664"/>
                    <a:pt x="2214" y="2479"/>
                    <a:pt x="2419" y="2192"/>
                  </a:cubicBezTo>
                  <a:cubicBezTo>
                    <a:pt x="2685" y="2397"/>
                    <a:pt x="2685" y="2397"/>
                    <a:pt x="2685" y="2397"/>
                  </a:cubicBezTo>
                  <a:cubicBezTo>
                    <a:pt x="2439" y="2766"/>
                    <a:pt x="2009" y="2992"/>
                    <a:pt x="1497" y="2992"/>
                  </a:cubicBezTo>
                  <a:cubicBezTo>
                    <a:pt x="636" y="2992"/>
                    <a:pt x="0" y="2356"/>
                    <a:pt x="0" y="1497"/>
                  </a:cubicBezTo>
                  <a:cubicBezTo>
                    <a:pt x="0" y="615"/>
                    <a:pt x="636" y="0"/>
                    <a:pt x="1497" y="0"/>
                  </a:cubicBezTo>
                  <a:cubicBezTo>
                    <a:pt x="2009" y="0"/>
                    <a:pt x="2460" y="226"/>
                    <a:pt x="2685" y="595"/>
                  </a:cubicBez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426325" y="3175000"/>
              <a:ext cx="863600" cy="1047750"/>
            </a:xfrm>
            <a:custGeom>
              <a:rect b="b" l="l" r="r" t="t"/>
              <a:pathLst>
                <a:path extrusionOk="0" h="2910" w="2399">
                  <a:moveTo>
                    <a:pt x="676" y="1598"/>
                  </a:moveTo>
                  <a:lnTo>
                    <a:pt x="328" y="1598"/>
                  </a:lnTo>
                  <a:lnTo>
                    <a:pt x="328" y="2909"/>
                  </a:lnTo>
                  <a:lnTo>
                    <a:pt x="0" y="2909"/>
                  </a:lnTo>
                  <a:lnTo>
                    <a:pt x="0" y="0"/>
                  </a:lnTo>
                  <a:lnTo>
                    <a:pt x="328" y="0"/>
                  </a:lnTo>
                  <a:lnTo>
                    <a:pt x="328" y="1291"/>
                  </a:lnTo>
                  <a:lnTo>
                    <a:pt x="676" y="1291"/>
                  </a:lnTo>
                  <a:lnTo>
                    <a:pt x="1886" y="0"/>
                  </a:lnTo>
                  <a:lnTo>
                    <a:pt x="2316" y="0"/>
                  </a:lnTo>
                  <a:lnTo>
                    <a:pt x="943" y="1434"/>
                  </a:lnTo>
                  <a:lnTo>
                    <a:pt x="2398" y="2909"/>
                  </a:lnTo>
                  <a:lnTo>
                    <a:pt x="1947" y="2909"/>
                  </a:lnTo>
                  <a:lnTo>
                    <a:pt x="676" y="1598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577263" y="3159125"/>
              <a:ext cx="827087" cy="1069975"/>
            </a:xfrm>
            <a:custGeom>
              <a:rect b="b" l="l" r="r" t="t"/>
              <a:pathLst>
                <a:path extrusionOk="0" h="2972" w="2296">
                  <a:moveTo>
                    <a:pt x="2070" y="595"/>
                  </a:moveTo>
                  <a:lnTo>
                    <a:pt x="2070" y="595"/>
                  </a:lnTo>
                  <a:cubicBezTo>
                    <a:pt x="1845" y="431"/>
                    <a:pt x="1537" y="329"/>
                    <a:pt x="1189" y="329"/>
                  </a:cubicBezTo>
                  <a:cubicBezTo>
                    <a:pt x="758" y="329"/>
                    <a:pt x="451" y="513"/>
                    <a:pt x="451" y="841"/>
                  </a:cubicBezTo>
                  <a:cubicBezTo>
                    <a:pt x="451" y="1107"/>
                    <a:pt x="656" y="1271"/>
                    <a:pt x="1107" y="1313"/>
                  </a:cubicBezTo>
                  <a:cubicBezTo>
                    <a:pt x="1393" y="1353"/>
                    <a:pt x="1393" y="1353"/>
                    <a:pt x="1393" y="1353"/>
                  </a:cubicBezTo>
                  <a:cubicBezTo>
                    <a:pt x="1865" y="1415"/>
                    <a:pt x="2295" y="1599"/>
                    <a:pt x="2295" y="2110"/>
                  </a:cubicBezTo>
                  <a:cubicBezTo>
                    <a:pt x="2295" y="2684"/>
                    <a:pt x="1763" y="2971"/>
                    <a:pt x="1147" y="2971"/>
                  </a:cubicBezTo>
                  <a:cubicBezTo>
                    <a:pt x="717" y="2971"/>
                    <a:pt x="287" y="2828"/>
                    <a:pt x="0" y="2602"/>
                  </a:cubicBezTo>
                  <a:cubicBezTo>
                    <a:pt x="184" y="2336"/>
                    <a:pt x="184" y="2336"/>
                    <a:pt x="184" y="2336"/>
                  </a:cubicBezTo>
                  <a:cubicBezTo>
                    <a:pt x="389" y="2520"/>
                    <a:pt x="758" y="2664"/>
                    <a:pt x="1147" y="2664"/>
                  </a:cubicBezTo>
                  <a:cubicBezTo>
                    <a:pt x="1599" y="2664"/>
                    <a:pt x="1947" y="2479"/>
                    <a:pt x="1947" y="2131"/>
                  </a:cubicBezTo>
                  <a:cubicBezTo>
                    <a:pt x="1947" y="1864"/>
                    <a:pt x="1701" y="1722"/>
                    <a:pt x="1250" y="1661"/>
                  </a:cubicBezTo>
                  <a:cubicBezTo>
                    <a:pt x="963" y="1640"/>
                    <a:pt x="963" y="1640"/>
                    <a:pt x="963" y="1640"/>
                  </a:cubicBezTo>
                  <a:cubicBezTo>
                    <a:pt x="451" y="1579"/>
                    <a:pt x="102" y="1353"/>
                    <a:pt x="102" y="861"/>
                  </a:cubicBezTo>
                  <a:cubicBezTo>
                    <a:pt x="102" y="308"/>
                    <a:pt x="594" y="0"/>
                    <a:pt x="1189" y="0"/>
                  </a:cubicBezTo>
                  <a:cubicBezTo>
                    <a:pt x="1639" y="0"/>
                    <a:pt x="1967" y="144"/>
                    <a:pt x="2234" y="329"/>
                  </a:cubicBezTo>
                  <a:lnTo>
                    <a:pt x="2070" y="595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9750425" y="3175000"/>
              <a:ext cx="347663" cy="1239838"/>
            </a:xfrm>
            <a:custGeom>
              <a:rect b="b" l="l" r="r" t="t"/>
              <a:pathLst>
                <a:path extrusionOk="0" h="3442" w="964">
                  <a:moveTo>
                    <a:pt x="0" y="0"/>
                  </a:moveTo>
                  <a:lnTo>
                    <a:pt x="963" y="0"/>
                  </a:lnTo>
                  <a:lnTo>
                    <a:pt x="963" y="3441"/>
                  </a:lnTo>
                  <a:lnTo>
                    <a:pt x="0" y="3441"/>
                  </a:lnTo>
                  <a:lnTo>
                    <a:pt x="0" y="3155"/>
                  </a:lnTo>
                  <a:lnTo>
                    <a:pt x="656" y="3155"/>
                  </a:lnTo>
                  <a:lnTo>
                    <a:pt x="656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623889" y="540001"/>
            <a:ext cx="10919251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2400"/>
              <a:buFont typeface="Century Gothic"/>
              <a:buNone/>
              <a:defRPr b="1" i="0" sz="24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623888" y="2016001"/>
            <a:ext cx="10919252" cy="11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091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90914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909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1"/>
          <p:cNvSpPr txBox="1"/>
          <p:nvPr/>
        </p:nvSpPr>
        <p:spPr>
          <a:xfrm>
            <a:off x="11543140" y="6494770"/>
            <a:ext cx="40233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>
                <a:solidFill>
                  <a:srgbClr val="3638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700">
              <a:solidFill>
                <a:srgbClr val="3638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0">
          <p15:clr>
            <a:srgbClr val="F26B43"/>
          </p15:clr>
        </p15:guide>
        <p15:guide id="2" pos="384">
          <p15:clr>
            <a:srgbClr val="F26B43"/>
          </p15:clr>
        </p15:guide>
        <p15:guide id="3" pos="9716">
          <p15:clr>
            <a:srgbClr val="F26B43"/>
          </p15:clr>
        </p15:guide>
        <p15:guide id="4" orient="horz" pos="5184">
          <p15:clr>
            <a:srgbClr val="F26B43"/>
          </p15:clr>
        </p15:guide>
        <p15:guide id="5" orient="horz" pos="888">
          <p15:clr>
            <a:srgbClr val="F26B43"/>
          </p15:clr>
        </p15:guide>
        <p15:guide id="6" pos="7296">
          <p15:clr>
            <a:srgbClr val="F26B43"/>
          </p15:clr>
        </p15:guide>
        <p15:guide id="7" orient="horz" pos="1272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960">
          <p15:clr>
            <a:srgbClr val="F26B43"/>
          </p15:clr>
        </p15:guide>
        <p15:guide id="10" orient="horz" pos="2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idx="1" type="body"/>
          </p:nvPr>
        </p:nvSpPr>
        <p:spPr>
          <a:xfrm>
            <a:off x="624000" y="3467101"/>
            <a:ext cx="109440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What is</a:t>
            </a:r>
            <a:r>
              <a:rPr lang="en-US"/>
              <a:t> InformedPriors?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An AI-Powered Disease Pathway Research Tool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2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3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68" name="Google Shape;468;p26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 txBox="1"/>
          <p:nvPr>
            <p:ph idx="1" type="body"/>
          </p:nvPr>
        </p:nvSpPr>
        <p:spPr>
          <a:xfrm>
            <a:off x="624000" y="3467100"/>
            <a:ext cx="109440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Where can InformedPriors grow</a:t>
            </a:r>
            <a:r>
              <a:rPr lang="en-US"/>
              <a:t>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Informing Medical &amp; Patient Guidelines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Incorporated into Watson or other Knowledge Graphs</a:t>
            </a:r>
            <a:r>
              <a:rPr b="0" lang="en-US" sz="1400"/>
              <a:t> 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3</a:t>
            </a:r>
            <a:endParaRPr b="0" sz="1400"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22" name="Google Shape;522;p35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/>
          <p:nvPr>
            <p:ph idx="1" type="body"/>
          </p:nvPr>
        </p:nvSpPr>
        <p:spPr>
          <a:xfrm>
            <a:off x="624000" y="3467100"/>
            <a:ext cx="109440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What does the team need</a:t>
            </a:r>
            <a:r>
              <a:rPr lang="en-US"/>
              <a:t>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The Ask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2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3</a:t>
            </a:r>
            <a:endParaRPr b="0" sz="1400"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28" name="Google Shape;528;p36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7"/>
          <p:cNvSpPr txBox="1"/>
          <p:nvPr>
            <p:ph idx="1" type="body"/>
          </p:nvPr>
        </p:nvSpPr>
        <p:spPr>
          <a:xfrm>
            <a:off x="966336" y="3571715"/>
            <a:ext cx="3600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/>
          <p:nvPr>
            <p:ph idx="1" type="body"/>
          </p:nvPr>
        </p:nvSpPr>
        <p:spPr>
          <a:xfrm>
            <a:off x="624000" y="3467101"/>
            <a:ext cx="109440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Who is InformedPriors for?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Bio-informaticians &amp; Bio-Medical Researchers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2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3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74" name="Google Shape;474;p27"/>
          <p:cNvSpPr txBox="1"/>
          <p:nvPr>
            <p:ph type="title"/>
          </p:nvPr>
        </p:nvSpPr>
        <p:spPr>
          <a:xfrm>
            <a:off x="622801" y="1275315"/>
            <a:ext cx="3742171" cy="1707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 txBox="1"/>
          <p:nvPr>
            <p:ph idx="1" type="body"/>
          </p:nvPr>
        </p:nvSpPr>
        <p:spPr>
          <a:xfrm>
            <a:off x="624000" y="3467100"/>
            <a:ext cx="109440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What problems do they have</a:t>
            </a:r>
            <a:r>
              <a:rPr lang="en-US"/>
              <a:t>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Exponential Literature Growth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Complex Disease Pathways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3</a:t>
            </a:r>
            <a:endParaRPr b="0" sz="1400"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 txBox="1"/>
          <p:nvPr>
            <p:ph idx="1" type="body"/>
          </p:nvPr>
        </p:nvSpPr>
        <p:spPr>
          <a:xfrm>
            <a:off x="624000" y="3467100"/>
            <a:ext cx="109440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What does InformedPriors do?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1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2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3</a:t>
            </a:r>
            <a:endParaRPr b="0" sz="1400"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/>
          <p:nvPr>
            <p:ph idx="1" type="body"/>
          </p:nvPr>
        </p:nvSpPr>
        <p:spPr>
          <a:xfrm>
            <a:off x="624000" y="3467100"/>
            <a:ext cx="109440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How</a:t>
            </a:r>
            <a:r>
              <a:rPr lang="en-US"/>
              <a:t> does InformedPriors fit into the ecosystem?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1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2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3</a:t>
            </a:r>
            <a:endParaRPr b="0" sz="1400"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 txBox="1"/>
          <p:nvPr>
            <p:ph idx="1" type="body"/>
          </p:nvPr>
        </p:nvSpPr>
        <p:spPr>
          <a:xfrm>
            <a:off x="624000" y="3467100"/>
            <a:ext cx="109440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What is the value of</a:t>
            </a:r>
            <a:r>
              <a:rPr lang="en-US"/>
              <a:t> InformedPriors?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Time saved by bio-informaticians &amp; researchers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M&amp;A disclosures of comparable IP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Patent Suits involving comparable IP</a:t>
            </a:r>
            <a:endParaRPr b="0" sz="1400"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 txBox="1"/>
          <p:nvPr>
            <p:ph idx="1" type="body"/>
          </p:nvPr>
        </p:nvSpPr>
        <p:spPr>
          <a:xfrm>
            <a:off x="624000" y="3467100"/>
            <a:ext cx="109440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How does</a:t>
            </a:r>
            <a:r>
              <a:rPr lang="en-US"/>
              <a:t> InformedPriors work?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Diagram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2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3</a:t>
            </a:r>
            <a:endParaRPr b="0" sz="1400"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07</a:t>
            </a:r>
            <a:endParaRPr/>
          </a:p>
        </p:txBody>
      </p:sp>
      <p:sp>
        <p:nvSpPr>
          <p:cNvPr id="510" name="Google Shape;510;p33"/>
          <p:cNvSpPr txBox="1"/>
          <p:nvPr>
            <p:ph idx="1" type="body"/>
          </p:nvPr>
        </p:nvSpPr>
        <p:spPr>
          <a:xfrm>
            <a:off x="622801" y="3456002"/>
            <a:ext cx="3742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"/>
          <p:cNvSpPr txBox="1"/>
          <p:nvPr>
            <p:ph idx="1" type="body"/>
          </p:nvPr>
        </p:nvSpPr>
        <p:spPr>
          <a:xfrm>
            <a:off x="624000" y="3467100"/>
            <a:ext cx="109440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How is the roadmap for InformedPriors?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Classic Multi-Stage NLP -&gt; State-of-the-Art Neural NLI Model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91 Items in Training Data -&gt; 1000s of Items in Training Data </a:t>
            </a:r>
            <a:endParaRPr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b="0" lang="en-US" sz="1400"/>
              <a:t>3</a:t>
            </a:r>
            <a:endParaRPr b="0" sz="1400"/>
          </a:p>
          <a:p>
            <a:pPr indent="-176212" lvl="0" marL="233362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0" lang="en-US" sz="1400"/>
              <a:t>4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16" name="Google Shape;516;p34"/>
          <p:cNvSpPr txBox="1"/>
          <p:nvPr>
            <p:ph type="title"/>
          </p:nvPr>
        </p:nvSpPr>
        <p:spPr>
          <a:xfrm>
            <a:off x="622801" y="1275315"/>
            <a:ext cx="3742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800"/>
              <a:buFont typeface="Century Gothic"/>
              <a:buNone/>
            </a:pPr>
            <a:r>
              <a:rPr lang="en-US"/>
              <a:t>08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CGDV PPT-Master 2018">
  <a:themeElements>
    <a:clrScheme name="BCGDV-PPT-2018">
      <a:dk1>
        <a:srgbClr val="000000"/>
      </a:dk1>
      <a:lt1>
        <a:srgbClr val="FFFFFF"/>
      </a:lt1>
      <a:dk2>
        <a:srgbClr val="8F1028"/>
      </a:dk2>
      <a:lt2>
        <a:srgbClr val="10563B"/>
      </a:lt2>
      <a:accent1>
        <a:srgbClr val="A1CD3A"/>
      </a:accent1>
      <a:accent2>
        <a:srgbClr val="28BA74"/>
      </a:accent2>
      <a:accent3>
        <a:srgbClr val="008AA6"/>
      </a:accent3>
      <a:accent4>
        <a:srgbClr val="435365"/>
      </a:accent4>
      <a:accent5>
        <a:srgbClr val="333E49"/>
      </a:accent5>
      <a:accent6>
        <a:srgbClr val="DC582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CGDV-PPT-2018-N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D48"/>
      </a:accent1>
      <a:accent2>
        <a:srgbClr val="008AA6"/>
      </a:accent2>
      <a:accent3>
        <a:srgbClr val="DB451A"/>
      </a:accent3>
      <a:accent4>
        <a:srgbClr val="000000"/>
      </a:accent4>
      <a:accent5>
        <a:srgbClr val="000000"/>
      </a:accent5>
      <a:accent6>
        <a:srgbClr val="000000"/>
      </a:accent6>
      <a:hlink>
        <a:srgbClr val="A0CC3A"/>
      </a:hlink>
      <a:folHlink>
        <a:srgbClr val="A0CC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