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5" r:id="rId7"/>
    <p:sldId id="382" r:id="rId8"/>
    <p:sldId id="383" r:id="rId9"/>
    <p:sldId id="376" r:id="rId10"/>
    <p:sldId id="377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03/04/2024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6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D135-2B63-98A9-ABE9-8184038CC1F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The age of online streaming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AFEC1C9-1051-C0DC-529E-F41ADBBC8C57}"/>
              </a:ext>
            </a:extLst>
          </p:cNvPr>
          <p:cNvSpPr txBox="1">
            <a:spLocks/>
          </p:cNvSpPr>
          <p:nvPr/>
        </p:nvSpPr>
        <p:spPr>
          <a:xfrm>
            <a:off x="6581103" y="5717815"/>
            <a:ext cx="5417948" cy="9979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Abdul Rahim Karim Khan</a:t>
            </a:r>
          </a:p>
          <a:p>
            <a:pPr algn="r"/>
            <a:r>
              <a:rPr lang="en-US" dirty="0"/>
              <a:t>2294654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Graphical Representations</a:t>
            </a:r>
          </a:p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031318"/>
          </a:xfrm>
        </p:spPr>
        <p:txBody>
          <a:bodyPr/>
          <a:lstStyle/>
          <a:p>
            <a:r>
              <a:rPr lang="en-US" dirty="0"/>
              <a:t>The project talks about the revolution from traditional television / DTH to OTT.</a:t>
            </a:r>
          </a:p>
          <a:p>
            <a:r>
              <a:rPr lang="en-US" dirty="0"/>
              <a:t>The age of online streaming has also transformed how content is produced, distributed, and consumed.</a:t>
            </a:r>
          </a:p>
          <a:p>
            <a:r>
              <a:rPr lang="en-US" dirty="0"/>
              <a:t>It has given rise to binge-watching culture, where viewers consume multiple episodes of a show in one sitting and has allowed for more diverse and niche content to find audiences.</a:t>
            </a:r>
          </a:p>
          <a:p>
            <a:r>
              <a:rPr lang="en-US" dirty="0"/>
              <a:t>Overall, online streaming has had a profound impact on the way we consume media, and it continues to shape the future of entertainment.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031318"/>
          </a:xfrm>
        </p:spPr>
        <p:txBody>
          <a:bodyPr/>
          <a:lstStyle/>
          <a:p>
            <a:r>
              <a:rPr lang="en-US" dirty="0"/>
              <a:t>To identify whether people are aware of streaming services or not based on socio-demographic factors.</a:t>
            </a:r>
          </a:p>
          <a:p>
            <a:r>
              <a:rPr lang="en-US" dirty="0"/>
              <a:t>To know reasons or factors due to which people are switching from Cable/DTH to OTT.</a:t>
            </a:r>
          </a:p>
          <a:p>
            <a:r>
              <a:rPr lang="en-US" dirty="0"/>
              <a:t>To predict customer satisfaction level who are using cable/DTH services.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031318"/>
          </a:xfrm>
        </p:spPr>
        <p:txBody>
          <a:bodyPr/>
          <a:lstStyle/>
          <a:p>
            <a:r>
              <a:rPr lang="en-US" dirty="0"/>
              <a:t>Preparatory phase</a:t>
            </a:r>
          </a:p>
          <a:p>
            <a:r>
              <a:rPr lang="en-US" dirty="0"/>
              <a:t>Designing the questionnaire </a:t>
            </a:r>
          </a:p>
          <a:p>
            <a:r>
              <a:rPr lang="en-US" dirty="0"/>
              <a:t>Pilot survey</a:t>
            </a:r>
          </a:p>
          <a:p>
            <a:r>
              <a:rPr lang="en-US" dirty="0"/>
              <a:t>Modification of questionnaire </a:t>
            </a:r>
          </a:p>
          <a:p>
            <a:r>
              <a:rPr lang="en-US" dirty="0"/>
              <a:t>Actual survey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Graphical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Based on the survey response, we were able to explore the data. Here are some of the findings</a:t>
            </a:r>
          </a:p>
          <a:p>
            <a:pPr lvl="1"/>
            <a:r>
              <a:rPr lang="en-US" dirty="0"/>
              <a:t>Maximum user uses YouTube and Hotstar for free streaming services</a:t>
            </a:r>
          </a:p>
          <a:p>
            <a:pPr lvl="1"/>
            <a:r>
              <a:rPr lang="en-US" dirty="0"/>
              <a:t>Netflix followed by Amazon Prime are the top paid streaming services used by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lvl="1"/>
            <a:r>
              <a:rPr lang="en-US" dirty="0"/>
              <a:t>Preferred contents are Entertaining, Original and Educational/Informative</a:t>
            </a:r>
          </a:p>
          <a:p>
            <a:pPr lvl="1"/>
            <a:r>
              <a:rPr lang="en-US" dirty="0"/>
              <a:t>Maximum users are using Mobile Phones for Online Streaming/OTT</a:t>
            </a:r>
          </a:p>
          <a:p>
            <a:pPr lvl="1"/>
            <a:r>
              <a:rPr lang="en-US" dirty="0"/>
              <a:t>Most complaint effect of binge-watching is Lack of Sleep, Poor Eyesight and Poor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Test of Independence (Chi-Square)</a:t>
            </a:r>
          </a:p>
          <a:p>
            <a:r>
              <a:rPr lang="en-US" dirty="0"/>
              <a:t>Pareto Analysis</a:t>
            </a:r>
          </a:p>
          <a:p>
            <a:r>
              <a:rPr lang="en-US" dirty="0"/>
              <a:t>Ordinal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pPr lvl="1"/>
            <a:r>
              <a:rPr lang="en-US" dirty="0"/>
              <a:t>There is an association between awareness of online streaming and socio-demographic factors (Gender, Age, Education, Employment and Income)</a:t>
            </a:r>
          </a:p>
          <a:p>
            <a:pPr lvl="1"/>
            <a:r>
              <a:rPr lang="en-US" dirty="0"/>
              <a:t>The main reason for people switching from DTH to OTT are lots of ads, not accessible 24*7, no multiple language option, not portable, fickle cable etc.</a:t>
            </a:r>
          </a:p>
          <a:p>
            <a:pPr lvl="1"/>
            <a:r>
              <a:rPr lang="en-US" dirty="0"/>
              <a:t>As per analysis, we see kids and senior people are highly satisfied with Cable/DTH. Whereas the younger generation is unsatisfied.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{28E670C0-FC52-4099-BD09-6E580EA0414A}tf11936837_win32</Template>
  <TotalTime>0</TotalTime>
  <Words>358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Helvetica 75 Bold</vt:lpstr>
      <vt:lpstr>Custom</vt:lpstr>
      <vt:lpstr>The age of online streaming</vt:lpstr>
      <vt:lpstr>Agenda</vt:lpstr>
      <vt:lpstr>introduction</vt:lpstr>
      <vt:lpstr>objective</vt:lpstr>
      <vt:lpstr>methodology</vt:lpstr>
      <vt:lpstr>Graphical representations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 of online streaming</dc:title>
  <dc:creator>KHAN Rahim OBS/GDO</dc:creator>
  <cp:lastModifiedBy>KHAN Rahim OBS/GDO</cp:lastModifiedBy>
  <cp:revision>1</cp:revision>
  <dcterms:created xsi:type="dcterms:W3CDTF">2024-03-04T13:02:38Z</dcterms:created>
  <dcterms:modified xsi:type="dcterms:W3CDTF">2024-03-04T13:30:02Z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Custom:8</vt:lpwstr>
  </property>
  <property fmtid="{D5CDD505-2E9C-101B-9397-08002B2CF9AE}" pid="4" name="ClassificationContentMarkingFooterText">
    <vt:lpwstr>Orange Restricted</vt:lpwstr>
  </property>
</Properties>
</file>