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5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2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3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1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4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2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0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7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7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8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1D9E4-11EC-EE6B-DAFD-D2900F44E876}"/>
              </a:ext>
            </a:extLst>
          </p:cNvPr>
          <p:cNvSpPr txBox="1"/>
          <p:nvPr/>
        </p:nvSpPr>
        <p:spPr>
          <a:xfrm>
            <a:off x="4166648" y="221225"/>
            <a:ext cx="3148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50DDB-478A-4696-51CC-A75C28F8A8A4}"/>
              </a:ext>
            </a:extLst>
          </p:cNvPr>
          <p:cNvSpPr txBox="1"/>
          <p:nvPr/>
        </p:nvSpPr>
        <p:spPr>
          <a:xfrm>
            <a:off x="537328" y="857250"/>
            <a:ext cx="11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Client wants to create a Road accident Dashboard for Year 2021 and 2022 so that they can have insight on the below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E7FFE-A656-9F23-EE1C-683E66416502}"/>
              </a:ext>
            </a:extLst>
          </p:cNvPr>
          <p:cNvSpPr txBox="1"/>
          <p:nvPr/>
        </p:nvSpPr>
        <p:spPr>
          <a:xfrm>
            <a:off x="622169" y="1857079"/>
            <a:ext cx="11274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Primary KPI - Total Causalities taken place after the accident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Primary KPI – Total Causalities &amp; Percentage of total with respect to accident severity and maximum casualties by type of vehicle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Secondary KPI- Total causalities with respect to  vehicle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Monthly trend showing comparison of casualties for current year and previous year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Maximum causalities by road types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Distribution of total  causalities by Road Surface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Relation between Casualties by Area/Location &amp;by Day/ Night</a:t>
            </a:r>
          </a:p>
        </p:txBody>
      </p:sp>
    </p:spTree>
    <p:extLst>
      <p:ext uri="{BB962C8B-B14F-4D97-AF65-F5344CB8AC3E}">
        <p14:creationId xmlns:p14="http://schemas.microsoft.com/office/powerpoint/2010/main" val="5988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3E4D0-C5AB-390B-F22C-C1C0968F6E9E}"/>
              </a:ext>
            </a:extLst>
          </p:cNvPr>
          <p:cNvSpPr txBox="1"/>
          <p:nvPr/>
        </p:nvSpPr>
        <p:spPr>
          <a:xfrm>
            <a:off x="3517870" y="245857"/>
            <a:ext cx="4100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Stakeholder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836B2-E65B-15B3-4193-310C9F7EB024}"/>
              </a:ext>
            </a:extLst>
          </p:cNvPr>
          <p:cNvSpPr txBox="1"/>
          <p:nvPr/>
        </p:nvSpPr>
        <p:spPr>
          <a:xfrm>
            <a:off x="811161" y="1356852"/>
            <a:ext cx="8303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Ministry of Transport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Road Transport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Police force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Emergency Service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Road Safety Corps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Transport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Traffic Management Agency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Public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9566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1C77A-370A-0E6E-E320-60953F8AA111}"/>
              </a:ext>
            </a:extLst>
          </p:cNvPr>
          <p:cNvSpPr txBox="1"/>
          <p:nvPr/>
        </p:nvSpPr>
        <p:spPr>
          <a:xfrm>
            <a:off x="3760173" y="435429"/>
            <a:ext cx="552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46C-76C8-B607-AD92-97D0B8D046BB}"/>
              </a:ext>
            </a:extLst>
          </p:cNvPr>
          <p:cNvSpPr txBox="1"/>
          <p:nvPr/>
        </p:nvSpPr>
        <p:spPr>
          <a:xfrm>
            <a:off x="696686" y="1872343"/>
            <a:ext cx="1008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File Extension - .xlsx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No. of rows- 3.07 Lakh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No. of fields 21</a:t>
            </a:r>
          </a:p>
        </p:txBody>
      </p:sp>
    </p:spTree>
    <p:extLst>
      <p:ext uri="{BB962C8B-B14F-4D97-AF65-F5344CB8AC3E}">
        <p14:creationId xmlns:p14="http://schemas.microsoft.com/office/powerpoint/2010/main" val="30102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362C9-6612-1216-4A0E-8E20DDBE1ED3}"/>
              </a:ext>
            </a:extLst>
          </p:cNvPr>
          <p:cNvSpPr txBox="1"/>
          <p:nvPr/>
        </p:nvSpPr>
        <p:spPr>
          <a:xfrm>
            <a:off x="2771480" y="424206"/>
            <a:ext cx="426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Highlight of Dashboard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26B67-BA37-1F52-F431-80AC629721C0}"/>
              </a:ext>
            </a:extLst>
          </p:cNvPr>
          <p:cNvSpPr txBox="1"/>
          <p:nvPr/>
        </p:nvSpPr>
        <p:spPr>
          <a:xfrm>
            <a:off x="480768" y="1068379"/>
            <a:ext cx="4001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Total Causalities   417883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Fata Causalities     7135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Serious Causalities 59312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Slight Causalities     351436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D884B-6A40-37CE-6387-92929D187E04}"/>
              </a:ext>
            </a:extLst>
          </p:cNvPr>
          <p:cNvSpPr txBox="1"/>
          <p:nvPr/>
        </p:nvSpPr>
        <p:spPr>
          <a:xfrm>
            <a:off x="480769" y="2658358"/>
            <a:ext cx="5382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vehicle          Sum of </a:t>
            </a:r>
            <a:r>
              <a:rPr lang="en-IN" b="1" dirty="0" err="1"/>
              <a:t>No.of</a:t>
            </a:r>
            <a:r>
              <a:rPr lang="en-IN" b="1" dirty="0"/>
              <a:t> </a:t>
            </a:r>
            <a:r>
              <a:rPr lang="en-IN" b="1" dirty="0" err="1"/>
              <a:t>Casualities</a:t>
            </a:r>
            <a:r>
              <a:rPr lang="en-IN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Agriculture Vehicle    1032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Cars                              333485      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Bus                                12798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Van                               33472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Bike                               33672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Others                           3424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AC0BA-D64A-2FB4-9C15-063DF374561A}"/>
              </a:ext>
            </a:extLst>
          </p:cNvPr>
          <p:cNvSpPr txBox="1"/>
          <p:nvPr/>
        </p:nvSpPr>
        <p:spPr>
          <a:xfrm>
            <a:off x="6171415" y="883713"/>
            <a:ext cx="400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 Of causalities in yearly</a:t>
            </a:r>
          </a:p>
          <a:p>
            <a:r>
              <a:rPr lang="en-IN" dirty="0"/>
              <a:t> In Year 2021- 222146</a:t>
            </a:r>
          </a:p>
          <a:p>
            <a:r>
              <a:rPr lang="en-IN" dirty="0"/>
              <a:t>In Year 2022-  195737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C86D0-4718-8F4A-7E80-1B2C7DF16594}"/>
              </a:ext>
            </a:extLst>
          </p:cNvPr>
          <p:cNvSpPr txBox="1"/>
          <p:nvPr/>
        </p:nvSpPr>
        <p:spPr>
          <a:xfrm>
            <a:off x="6282813" y="2875935"/>
            <a:ext cx="4807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 of </a:t>
            </a:r>
            <a:r>
              <a:rPr lang="en-IN" b="1" dirty="0" err="1"/>
              <a:t>casualities</a:t>
            </a:r>
            <a:r>
              <a:rPr lang="en-IN" b="1" dirty="0"/>
              <a:t> By Road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Blank – 1.9K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Slip Road- 4.7K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One way Street -7.4K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Roundabout-26.8K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Dual Carriageway-67.4K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Single Carriageway-309.7k</a:t>
            </a:r>
          </a:p>
        </p:txBody>
      </p:sp>
    </p:spTree>
    <p:extLst>
      <p:ext uri="{BB962C8B-B14F-4D97-AF65-F5344CB8AC3E}">
        <p14:creationId xmlns:p14="http://schemas.microsoft.com/office/powerpoint/2010/main" val="22556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</TotalTime>
  <Words>213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kumar</dc:creator>
  <cp:lastModifiedBy>Shantanu kumar</cp:lastModifiedBy>
  <cp:revision>2</cp:revision>
  <dcterms:created xsi:type="dcterms:W3CDTF">2024-06-15T11:54:20Z</dcterms:created>
  <dcterms:modified xsi:type="dcterms:W3CDTF">2024-06-18T09:02:57Z</dcterms:modified>
</cp:coreProperties>
</file>