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1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8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5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0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0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3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8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9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63F-E228-4FC3-93B4-D7727B23DC0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7FA7-6BFB-4A21-8473-5E48CE2C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62045" y="493784"/>
            <a:ext cx="11856334" cy="599014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38588" y="896542"/>
            <a:ext cx="1503249" cy="8012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M.E.S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0578841" y="270001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실시간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설비가동현황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578840" y="306317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실시간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수주진척현황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303506" y="3787007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수주출하리드타임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6012" y="2107181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기준정보관리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51370" y="2107180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수주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영업관리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26728" y="2107180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02086" y="2107180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외주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사급관리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77444" y="2107180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입고관리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52802" y="2107180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출고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출하관리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028160" y="2107180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재고관리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303518" y="2107179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KPI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6012" y="270001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품목관리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6011" y="3064763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거래처관리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6010" y="3427141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작업자관리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6009" y="378859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창고관리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6009" y="415264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생산팀관리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6009" y="4515022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엑셀자료등록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26723" y="3063580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작업지시서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26722" y="3424774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금형관리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26721" y="3787152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수량관리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578839" y="3787007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통계관리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578839" y="4151057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좌우측톤수관리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02079" y="270001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외주견적관리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02079" y="306317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외주품목관리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02078" y="3425553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외주발주관리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02077" y="3787007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사급자재관리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02077" y="4151057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사급자재구매관리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202077" y="4513434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외주품목입고현황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02077" y="4877773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사급자재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입출고관리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477437" y="270001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MRP</a:t>
            </a:r>
            <a:r>
              <a:rPr lang="ko-KR" altLang="en-US" sz="900" dirty="0" smtClean="0">
                <a:solidFill>
                  <a:schemeClr val="tx1"/>
                </a:solidFill>
              </a:rPr>
              <a:t>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77437" y="306317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원자재발주서관리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477436" y="3793572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품질확인서관리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477435" y="4155026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검사성적서관리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477435" y="4519076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납기일관리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752795" y="270001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출하지시서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752795" y="306317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출고요청서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752794" y="3425553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자재수불수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752793" y="3787007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Lot No </a:t>
            </a:r>
            <a:r>
              <a:rPr lang="ko-KR" altLang="en-US" sz="900" dirty="0" smtClean="0">
                <a:solidFill>
                  <a:schemeClr val="tx1"/>
                </a:solidFill>
              </a:rPr>
              <a:t>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28152" y="270001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재고현황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028151" y="306317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재고실사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028150" y="3425553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공전전불출재고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028149" y="3787007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바코드관리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303509" y="270001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시간당생산량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303508" y="306317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완제품불량률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303507" y="3425553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재고비용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51356" y="2700924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견적관리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51356" y="3065669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수주관리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51355" y="3430010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출하지시관리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651354" y="3787370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납기관리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651354" y="4149746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AS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578850" y="2107179"/>
            <a:ext cx="1225567" cy="527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모니터링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0578839" y="3425553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실시간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안전재고현황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202077" y="5241335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AS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76008" y="4879361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설비점검수리관리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926721" y="4148236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품질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불량관리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926721" y="270001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생산계획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6723" y="3423590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프레스관리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26722" y="3784784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금형관리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6721" y="4147162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작업수량관리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926721" y="4870793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초중종관리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6716" y="4506454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불량관리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926721" y="5229448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BOM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477408" y="3432356"/>
            <a:ext cx="1225567" cy="363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입고관리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84</Words>
  <Application>Microsoft Office PowerPoint</Application>
  <PresentationFormat>와이드스크린</PresentationFormat>
  <Paragraphs>68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capslock</dc:creator>
  <cp:lastModifiedBy>locals</cp:lastModifiedBy>
  <cp:revision>34</cp:revision>
  <dcterms:created xsi:type="dcterms:W3CDTF">2020-03-06T00:56:00Z</dcterms:created>
  <dcterms:modified xsi:type="dcterms:W3CDTF">2020-04-20T05:03:04Z</dcterms:modified>
</cp:coreProperties>
</file>