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DA386-A7C6-450B-A48F-263F914AD155}" v="87" dt="2021-03-24T00:48:38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 Roy" userId="c79dba7bf834c7b1" providerId="LiveId" clId="{40DDA386-A7C6-450B-A48F-263F914AD155}"/>
    <pc:docChg chg="undo custSel modSld modMainMaster">
      <pc:chgData name="Sharon Roy" userId="c79dba7bf834c7b1" providerId="LiveId" clId="{40DDA386-A7C6-450B-A48F-263F914AD155}" dt="2021-03-24T01:10:33.645" v="2924" actId="20577"/>
      <pc:docMkLst>
        <pc:docMk/>
      </pc:docMkLst>
      <pc:sldChg chg="addSp modSp mod">
        <pc:chgData name="Sharon Roy" userId="c79dba7bf834c7b1" providerId="LiveId" clId="{40DDA386-A7C6-450B-A48F-263F914AD155}" dt="2021-03-24T00:36:47.977" v="2741" actId="113"/>
        <pc:sldMkLst>
          <pc:docMk/>
          <pc:sldMk cId="0" sldId="256"/>
        </pc:sldMkLst>
        <pc:spChg chg="mod">
          <ac:chgData name="Sharon Roy" userId="c79dba7bf834c7b1" providerId="LiveId" clId="{40DDA386-A7C6-450B-A48F-263F914AD155}" dt="2021-03-24T00:36:47.977" v="2741" actId="113"/>
          <ac:spMkLst>
            <pc:docMk/>
            <pc:sldMk cId="0" sldId="256"/>
            <ac:spMk id="54" creationId="{00000000-0000-0000-0000-000000000000}"/>
          </ac:spMkLst>
        </pc:spChg>
        <pc:spChg chg="mod">
          <ac:chgData name="Sharon Roy" userId="c79dba7bf834c7b1" providerId="LiveId" clId="{40DDA386-A7C6-450B-A48F-263F914AD155}" dt="2021-03-23T21:59:46.519" v="61" actId="20577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Sharon Roy" userId="c79dba7bf834c7b1" providerId="LiveId" clId="{40DDA386-A7C6-450B-A48F-263F914AD155}" dt="2021-03-23T22:00:54.083" v="65" actId="1076"/>
          <ac:picMkLst>
            <pc:docMk/>
            <pc:sldMk cId="0" sldId="256"/>
            <ac:picMk id="3" creationId="{810DB376-012F-4889-8A19-EAECB8AE770E}"/>
          </ac:picMkLst>
        </pc:picChg>
      </pc:sldChg>
      <pc:sldChg chg="addSp delSp modSp mod setBg">
        <pc:chgData name="Sharon Roy" userId="c79dba7bf834c7b1" providerId="LiveId" clId="{40DDA386-A7C6-450B-A48F-263F914AD155}" dt="2021-03-24T00:48:39.444" v="2906" actId="14100"/>
        <pc:sldMkLst>
          <pc:docMk/>
          <pc:sldMk cId="0" sldId="257"/>
        </pc:sldMkLst>
        <pc:spChg chg="add del mod">
          <ac:chgData name="Sharon Roy" userId="c79dba7bf834c7b1" providerId="LiveId" clId="{40DDA386-A7C6-450B-A48F-263F914AD155}" dt="2021-03-24T00:48:38.818" v="2905"/>
          <ac:spMkLst>
            <pc:docMk/>
            <pc:sldMk cId="0" sldId="257"/>
            <ac:spMk id="4" creationId="{D9910D71-358E-478B-B2E3-A6FC5313D2C9}"/>
          </ac:spMkLst>
        </pc:spChg>
        <pc:spChg chg="mod">
          <ac:chgData name="Sharon Roy" userId="c79dba7bf834c7b1" providerId="LiveId" clId="{40DDA386-A7C6-450B-A48F-263F914AD155}" dt="2021-03-24T00:48:39.444" v="2906" actId="14100"/>
          <ac:spMkLst>
            <pc:docMk/>
            <pc:sldMk cId="0" sldId="257"/>
            <ac:spMk id="60" creationId="{00000000-0000-0000-0000-000000000000}"/>
          </ac:spMkLst>
        </pc:spChg>
        <pc:picChg chg="add mod">
          <ac:chgData name="Sharon Roy" userId="c79dba7bf834c7b1" providerId="LiveId" clId="{40DDA386-A7C6-450B-A48F-263F914AD155}" dt="2021-03-24T00:35:25.432" v="2675"/>
          <ac:picMkLst>
            <pc:docMk/>
            <pc:sldMk cId="0" sldId="257"/>
            <ac:picMk id="3" creationId="{91937A33-A633-4119-96F3-913E493B3AAC}"/>
          </ac:picMkLst>
        </pc:picChg>
      </pc:sldChg>
      <pc:sldChg chg="addSp modSp mod">
        <pc:chgData name="Sharon Roy" userId="c79dba7bf834c7b1" providerId="LiveId" clId="{40DDA386-A7C6-450B-A48F-263F914AD155}" dt="2021-03-24T00:48:03.245" v="2902" actId="115"/>
        <pc:sldMkLst>
          <pc:docMk/>
          <pc:sldMk cId="0" sldId="258"/>
        </pc:sldMkLst>
        <pc:spChg chg="mod">
          <ac:chgData name="Sharon Roy" userId="c79dba7bf834c7b1" providerId="LiveId" clId="{40DDA386-A7C6-450B-A48F-263F914AD155}" dt="2021-03-24T00:47:57.211" v="2901" actId="113"/>
          <ac:spMkLst>
            <pc:docMk/>
            <pc:sldMk cId="0" sldId="258"/>
            <ac:spMk id="65" creationId="{00000000-0000-0000-0000-000000000000}"/>
          </ac:spMkLst>
        </pc:spChg>
        <pc:spChg chg="mod">
          <ac:chgData name="Sharon Roy" userId="c79dba7bf834c7b1" providerId="LiveId" clId="{40DDA386-A7C6-450B-A48F-263F914AD155}" dt="2021-03-24T00:48:03.245" v="2902" actId="115"/>
          <ac:spMkLst>
            <pc:docMk/>
            <pc:sldMk cId="0" sldId="258"/>
            <ac:spMk id="66" creationId="{00000000-0000-0000-0000-000000000000}"/>
          </ac:spMkLst>
        </pc:spChg>
        <pc:picChg chg="add mod">
          <ac:chgData name="Sharon Roy" userId="c79dba7bf834c7b1" providerId="LiveId" clId="{40DDA386-A7C6-450B-A48F-263F914AD155}" dt="2021-03-23T22:21:19.384" v="589" actId="1076"/>
          <ac:picMkLst>
            <pc:docMk/>
            <pc:sldMk cId="0" sldId="258"/>
            <ac:picMk id="3" creationId="{3DC073D4-4869-463E-B101-B72DCC55B87E}"/>
          </ac:picMkLst>
        </pc:picChg>
      </pc:sldChg>
      <pc:sldChg chg="addSp delSp modSp mod modNotes">
        <pc:chgData name="Sharon Roy" userId="c79dba7bf834c7b1" providerId="LiveId" clId="{40DDA386-A7C6-450B-A48F-263F914AD155}" dt="2021-03-24T01:10:33.645" v="2924" actId="20577"/>
        <pc:sldMkLst>
          <pc:docMk/>
          <pc:sldMk cId="0" sldId="259"/>
        </pc:sldMkLst>
        <pc:spChg chg="add del mod">
          <ac:chgData name="Sharon Roy" userId="c79dba7bf834c7b1" providerId="LiveId" clId="{40DDA386-A7C6-450B-A48F-263F914AD155}" dt="2021-03-23T23:00:03.179" v="1615" actId="21"/>
          <ac:spMkLst>
            <pc:docMk/>
            <pc:sldMk cId="0" sldId="259"/>
            <ac:spMk id="3" creationId="{D04D76DE-2380-4072-B7D1-15585BDA3CD1}"/>
          </ac:spMkLst>
        </pc:spChg>
        <pc:spChg chg="add del mod">
          <ac:chgData name="Sharon Roy" userId="c79dba7bf834c7b1" providerId="LiveId" clId="{40DDA386-A7C6-450B-A48F-263F914AD155}" dt="2021-03-24T00:43:41.357" v="2815" actId="478"/>
          <ac:spMkLst>
            <pc:docMk/>
            <pc:sldMk cId="0" sldId="259"/>
            <ac:spMk id="6" creationId="{62C8AA9F-C1C1-4E6D-B6CA-AB73FBCC0563}"/>
          </ac:spMkLst>
        </pc:spChg>
        <pc:spChg chg="add del mod">
          <ac:chgData name="Sharon Roy" userId="c79dba7bf834c7b1" providerId="LiveId" clId="{40DDA386-A7C6-450B-A48F-263F914AD155}" dt="2021-03-24T00:36:58.128" v="2742" actId="113"/>
          <ac:spMkLst>
            <pc:docMk/>
            <pc:sldMk cId="0" sldId="259"/>
            <ac:spMk id="71" creationId="{00000000-0000-0000-0000-000000000000}"/>
          </ac:spMkLst>
        </pc:spChg>
        <pc:spChg chg="add del mod">
          <ac:chgData name="Sharon Roy" userId="c79dba7bf834c7b1" providerId="LiveId" clId="{40DDA386-A7C6-450B-A48F-263F914AD155}" dt="2021-03-24T01:10:33.645" v="2924" actId="20577"/>
          <ac:spMkLst>
            <pc:docMk/>
            <pc:sldMk cId="0" sldId="259"/>
            <ac:spMk id="72" creationId="{00000000-0000-0000-0000-000000000000}"/>
          </ac:spMkLst>
        </pc:spChg>
        <pc:picChg chg="add mod">
          <ac:chgData name="Sharon Roy" userId="c79dba7bf834c7b1" providerId="LiveId" clId="{40DDA386-A7C6-450B-A48F-263F914AD155}" dt="2021-03-23T22:27:16.461" v="1002"/>
          <ac:picMkLst>
            <pc:docMk/>
            <pc:sldMk cId="0" sldId="259"/>
            <ac:picMk id="4" creationId="{E9EB4502-9D12-4AC7-935A-636EDBBC35B2}"/>
          </ac:picMkLst>
        </pc:picChg>
      </pc:sldChg>
      <pc:sldChg chg="addSp delSp modSp mod modNotes">
        <pc:chgData name="Sharon Roy" userId="c79dba7bf834c7b1" providerId="LiveId" clId="{40DDA386-A7C6-450B-A48F-263F914AD155}" dt="2021-03-24T00:37:02.406" v="2743" actId="113"/>
        <pc:sldMkLst>
          <pc:docMk/>
          <pc:sldMk cId="0" sldId="260"/>
        </pc:sldMkLst>
        <pc:spChg chg="mod">
          <ac:chgData name="Sharon Roy" userId="c79dba7bf834c7b1" providerId="LiveId" clId="{40DDA386-A7C6-450B-A48F-263F914AD155}" dt="2021-03-24T00:37:02.406" v="2743" actId="113"/>
          <ac:spMkLst>
            <pc:docMk/>
            <pc:sldMk cId="0" sldId="260"/>
            <ac:spMk id="77" creationId="{00000000-0000-0000-0000-000000000000}"/>
          </ac:spMkLst>
        </pc:spChg>
        <pc:picChg chg="add del mod">
          <ac:chgData name="Sharon Roy" userId="c79dba7bf834c7b1" providerId="LiveId" clId="{40DDA386-A7C6-450B-A48F-263F914AD155}" dt="2021-03-23T23:01:05.709" v="1633" actId="478"/>
          <ac:picMkLst>
            <pc:docMk/>
            <pc:sldMk cId="0" sldId="260"/>
            <ac:picMk id="3" creationId="{83B1CF27-66AD-40C0-9BF4-BED1A9C4A155}"/>
          </ac:picMkLst>
        </pc:picChg>
        <pc:picChg chg="add mod">
          <ac:chgData name="Sharon Roy" userId="c79dba7bf834c7b1" providerId="LiveId" clId="{40DDA386-A7C6-450B-A48F-263F914AD155}" dt="2021-03-23T23:01:22.109" v="1638" actId="14100"/>
          <ac:picMkLst>
            <pc:docMk/>
            <pc:sldMk cId="0" sldId="260"/>
            <ac:picMk id="5" creationId="{71A211BC-7F99-463D-B04B-12A6B2B3F4BB}"/>
          </ac:picMkLst>
        </pc:picChg>
      </pc:sldChg>
      <pc:sldChg chg="modSp mod">
        <pc:chgData name="Sharon Roy" userId="c79dba7bf834c7b1" providerId="LiveId" clId="{40DDA386-A7C6-450B-A48F-263F914AD155}" dt="2021-03-24T00:41:10.508" v="2794" actId="20577"/>
        <pc:sldMkLst>
          <pc:docMk/>
          <pc:sldMk cId="0" sldId="261"/>
        </pc:sldMkLst>
        <pc:spChg chg="mod">
          <ac:chgData name="Sharon Roy" userId="c79dba7bf834c7b1" providerId="LiveId" clId="{40DDA386-A7C6-450B-A48F-263F914AD155}" dt="2021-03-24T00:36:40.965" v="2740" actId="113"/>
          <ac:spMkLst>
            <pc:docMk/>
            <pc:sldMk cId="0" sldId="261"/>
            <ac:spMk id="82" creationId="{00000000-0000-0000-0000-000000000000}"/>
          </ac:spMkLst>
        </pc:spChg>
        <pc:spChg chg="mod">
          <ac:chgData name="Sharon Roy" userId="c79dba7bf834c7b1" providerId="LiveId" clId="{40DDA386-A7C6-450B-A48F-263F914AD155}" dt="2021-03-24T00:41:10.508" v="2794" actId="20577"/>
          <ac:spMkLst>
            <pc:docMk/>
            <pc:sldMk cId="0" sldId="261"/>
            <ac:spMk id="83" creationId="{00000000-0000-0000-0000-000000000000}"/>
          </ac:spMkLst>
        </pc:spChg>
      </pc:sldChg>
      <pc:sldChg chg="addSp modSp mod">
        <pc:chgData name="Sharon Roy" userId="c79dba7bf834c7b1" providerId="LiveId" clId="{40DDA386-A7C6-450B-A48F-263F914AD155}" dt="2021-03-24T00:37:07.891" v="2744" actId="113"/>
        <pc:sldMkLst>
          <pc:docMk/>
          <pc:sldMk cId="0" sldId="262"/>
        </pc:sldMkLst>
        <pc:spChg chg="mod">
          <ac:chgData name="Sharon Roy" userId="c79dba7bf834c7b1" providerId="LiveId" clId="{40DDA386-A7C6-450B-A48F-263F914AD155}" dt="2021-03-24T00:37:07.891" v="2744" actId="113"/>
          <ac:spMkLst>
            <pc:docMk/>
            <pc:sldMk cId="0" sldId="262"/>
            <ac:spMk id="88" creationId="{00000000-0000-0000-0000-000000000000}"/>
          </ac:spMkLst>
        </pc:spChg>
        <pc:spChg chg="mod">
          <ac:chgData name="Sharon Roy" userId="c79dba7bf834c7b1" providerId="LiveId" clId="{40DDA386-A7C6-450B-A48F-263F914AD155}" dt="2021-03-23T23:17:11.094" v="2050" actId="20577"/>
          <ac:spMkLst>
            <pc:docMk/>
            <pc:sldMk cId="0" sldId="262"/>
            <ac:spMk id="89" creationId="{00000000-0000-0000-0000-000000000000}"/>
          </ac:spMkLst>
        </pc:spChg>
        <pc:picChg chg="add mod">
          <ac:chgData name="Sharon Roy" userId="c79dba7bf834c7b1" providerId="LiveId" clId="{40DDA386-A7C6-450B-A48F-263F914AD155}" dt="2021-03-23T23:17:20.257" v="2051"/>
          <ac:picMkLst>
            <pc:docMk/>
            <pc:sldMk cId="0" sldId="262"/>
            <ac:picMk id="4" creationId="{D1BC50CB-DA08-46FF-93C1-2CF0A86FC7CD}"/>
          </ac:picMkLst>
        </pc:picChg>
      </pc:sldChg>
      <pc:sldMasterChg chg="setBg modSldLayout">
        <pc:chgData name="Sharon Roy" userId="c79dba7bf834c7b1" providerId="LiveId" clId="{40DDA386-A7C6-450B-A48F-263F914AD155}" dt="2021-03-24T00:35:12.634" v="2674"/>
        <pc:sldMasterMkLst>
          <pc:docMk/>
          <pc:sldMasterMk cId="0" sldId="2147483659"/>
        </pc:sldMasterMkLst>
        <pc:sldLayoutChg chg="setBg">
          <pc:chgData name="Sharon Roy" userId="c79dba7bf834c7b1" providerId="LiveId" clId="{40DDA386-A7C6-450B-A48F-263F914AD155}" dt="2021-03-24T00:35:12.634" v="2674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Sharon Roy" userId="c79dba7bf834c7b1" providerId="LiveId" clId="{40DDA386-A7C6-450B-A48F-263F914AD155}" dt="2021-03-24T00:35:12.634" v="2674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Sharon Roy" userId="c79dba7bf834c7b1" providerId="LiveId" clId="{40DDA386-A7C6-450B-A48F-263F914AD155}" dt="2021-03-24T00:35:12.634" v="2674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Sharon Roy" userId="c79dba7bf834c7b1" providerId="LiveId" clId="{40DDA386-A7C6-450B-A48F-263F914AD155}" dt="2021-03-24T00:35:12.634" v="2674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Sharon Roy" userId="c79dba7bf834c7b1" providerId="LiveId" clId="{40DDA386-A7C6-450B-A48F-263F914AD155}" dt="2021-03-24T00:35:12.634" v="2674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Sharon Roy" userId="c79dba7bf834c7b1" providerId="LiveId" clId="{40DDA386-A7C6-450B-A48F-263F914AD155}" dt="2021-03-24T00:35:12.634" v="2674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Sharon Roy" userId="c79dba7bf834c7b1" providerId="LiveId" clId="{40DDA386-A7C6-450B-A48F-263F914AD155}" dt="2021-03-24T00:35:12.634" v="2674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Sharon Roy" userId="c79dba7bf834c7b1" providerId="LiveId" clId="{40DDA386-A7C6-450B-A48F-263F914AD155}" dt="2021-03-24T00:35:12.634" v="2674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Sharon Roy" userId="c79dba7bf834c7b1" providerId="LiveId" clId="{40DDA386-A7C6-450B-A48F-263F914AD155}" dt="2021-03-24T00:35:12.634" v="2674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Sharon Roy" userId="c79dba7bf834c7b1" providerId="LiveId" clId="{40DDA386-A7C6-450B-A48F-263F914AD155}" dt="2021-03-24T00:35:12.634" v="2674"/>
          <pc:sldLayoutMkLst>
            <pc:docMk/>
            <pc:sldMasterMk cId="0" sldId="2147483659"/>
            <pc:sldLayoutMk cId="0" sldId="2147483657"/>
          </pc:sldLayoutMkLst>
        </pc:sldLayoutChg>
        <pc:sldLayoutChg chg="setBg">
          <pc:chgData name="Sharon Roy" userId="c79dba7bf834c7b1" providerId="LiveId" clId="{40DDA386-A7C6-450B-A48F-263F914AD155}" dt="2021-03-24T00:35:12.634" v="2674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alphaModFix amt="15000"/>
            <a:lum/>
          </a:blip>
          <a:srcRect/>
          <a:stretch>
            <a:fillRect t="-44000" b="-41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aceful-chamber-39883.herokuap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github.com/smaryroy/OmniHelpdeskLi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Omni Helpdesk Lite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 Team: Omni (Sharon Roy)</a:t>
            </a:r>
            <a:endParaRPr dirty="0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10DB376-012F-4889-8A19-EAECB8AE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2" y="192125"/>
            <a:ext cx="28575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17793"/>
            <a:ext cx="8520600" cy="40101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As a developer, I’ve often had to wear many hats. One of these roles was that of IT Helpdesk Support.  Over the years, I have worked with several different ticket tracking applications and found all of them to have both good </a:t>
            </a:r>
            <a:r>
              <a:rPr lang="en-US" sz="2000" i="1" dirty="0"/>
              <a:t>and</a:t>
            </a:r>
            <a:r>
              <a:rPr lang="en-US" sz="2000" dirty="0"/>
              <a:t> bad features. Maybe someday I can build something with all of the good and none of the bad?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Omni Helpdesk Light is a simple and lightweight ticket tracking app that incorporates a few of my favorite features. The initial goal is to provide a clear, intuitive user interface and make tracking and managing support request tickets simple.</a:t>
            </a:r>
            <a:endParaRPr sz="2000" dirty="0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91937A33-A633-4119-96F3-913E493B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00" y="3859116"/>
            <a:ext cx="28575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Omni Helpdesk Light Concept</a:t>
            </a:r>
            <a:endParaRPr b="1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simple ticket tracking application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Lightweight and easy to use.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Extensible both personal and small business use.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u="sng" dirty="0"/>
              <a:t>User Story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AS A small business owner or helpdesk technician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 WANT to be able to manage helpdesk requests in a simple and intuitive way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SO THAT I can prioritize and focus on tasks</a:t>
            </a:r>
            <a:endParaRPr dirty="0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DC073D4-4869-463E-B101-B72DCC55B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00" y="3859116"/>
            <a:ext cx="28575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179485"/>
            <a:ext cx="8520600" cy="57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Process</a:t>
            </a:r>
            <a:endParaRPr b="1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859316"/>
            <a:ext cx="8520600" cy="3709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u="sng" dirty="0"/>
              <a:t>Technologies Used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MongoDB, Express Web Server, ReactJS, Node, Passport, react-bootstrap, react-card-list, dotenv, bcryptjs, connect-mongodb-session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u="sng" dirty="0"/>
              <a:t>Challenges</a:t>
            </a:r>
          </a:p>
          <a:p>
            <a:r>
              <a:rPr lang="en" dirty="0"/>
              <a:t>Passport was my biggest challenge </a:t>
            </a:r>
            <a:r>
              <a:rPr lang="en" sz="1200" dirty="0">
                <a:latin typeface="Arial Narrow" panose="020B0606020202030204" pitchFamily="34" charset="0"/>
              </a:rPr>
              <a:t>(I had mixed a few different strategies: local, session, cookie</a:t>
            </a:r>
            <a:r>
              <a:rPr lang="en" sz="1100" dirty="0"/>
              <a:t>)</a:t>
            </a:r>
          </a:p>
          <a:p>
            <a:r>
              <a:rPr lang="en" dirty="0"/>
              <a:t>Adding the routes for the nested filters</a:t>
            </a:r>
          </a:p>
          <a:p>
            <a:r>
              <a:rPr lang="en" dirty="0"/>
              <a:t>Also, doing this all solo was much harder then expected.</a:t>
            </a:r>
          </a:p>
          <a:p>
            <a:r>
              <a:rPr lang="en" dirty="0"/>
              <a:t>Heroku deployment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u="sng" dirty="0"/>
              <a:t>Successes</a:t>
            </a:r>
          </a:p>
          <a:p>
            <a:r>
              <a:rPr lang="en" dirty="0"/>
              <a:t>Learned SO much!</a:t>
            </a:r>
          </a:p>
          <a:p>
            <a:r>
              <a:rPr lang="en" dirty="0"/>
              <a:t>Well, hopefully I have a working demo...</a:t>
            </a:r>
            <a:endParaRPr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E9EB4502-9D12-4AC7-935A-636EDBBC3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00" y="3859116"/>
            <a:ext cx="28575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121186"/>
            <a:ext cx="8520600" cy="1057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Demo</a:t>
            </a:r>
            <a:endParaRPr b="1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1A211BC-7F99-463D-B04B-12A6B2B3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42" y="1390650"/>
            <a:ext cx="6220858" cy="2443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Directions for Future Development</a:t>
            </a:r>
            <a:endParaRPr b="1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31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b="1" dirty="0"/>
              <a:t>Form validation with Formik</a:t>
            </a:r>
          </a:p>
          <a:p>
            <a:pPr marL="285750" indent="-285750">
              <a:spcAft>
                <a:spcPts val="1200"/>
              </a:spcAft>
            </a:pPr>
            <a:r>
              <a:rPr lang="en-US" b="1" dirty="0"/>
              <a:t>Add User Maintenance and Roles  {User, Technician, Administrator}.  </a:t>
            </a:r>
          </a:p>
          <a:p>
            <a:pPr marL="285750" indent="-285750">
              <a:spcAft>
                <a:spcPts val="1200"/>
              </a:spcAft>
            </a:pPr>
            <a:r>
              <a:rPr lang="en-US" b="1" dirty="0"/>
              <a:t>Present different views and ticket actions based on role.</a:t>
            </a:r>
          </a:p>
          <a:p>
            <a:pPr marL="285750" indent="-285750">
              <a:spcAft>
                <a:spcPts val="1200"/>
              </a:spcAft>
            </a:pPr>
            <a:r>
              <a:rPr lang="en-US" b="1" dirty="0"/>
              <a:t>Allow administrators to add new values to dropdown list fields.</a:t>
            </a:r>
          </a:p>
          <a:p>
            <a:pPr marL="285750" indent="-285750">
              <a:spcAft>
                <a:spcPts val="1200"/>
              </a:spcAft>
            </a:pPr>
            <a:r>
              <a:rPr lang="en-US" b="1" dirty="0"/>
              <a:t>Allow technicians to dynamically add new fields per-ticket, as needed.</a:t>
            </a:r>
          </a:p>
          <a:p>
            <a:pPr marL="285750" indent="-285750">
              <a:spcAft>
                <a:spcPts val="1200"/>
              </a:spcAft>
            </a:pPr>
            <a:r>
              <a:rPr lang="en-US" b="1" dirty="0"/>
              <a:t>Allow users to create their own filter/sort views</a:t>
            </a:r>
          </a:p>
          <a:p>
            <a:pPr marL="285750" indent="-285750">
              <a:spcAft>
                <a:spcPts val="1200"/>
              </a:spcAft>
            </a:pPr>
            <a:r>
              <a:rPr lang="en-US" b="1" dirty="0"/>
              <a:t>Reports and metrics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b="1" dirty="0"/>
              <a:t>Uh, styles?  .. And so much more...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Links</a:t>
            </a:r>
            <a:endParaRPr b="1"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hlinkClick r:id="rId3"/>
              </a:rPr>
              <a:t>https://peaceful-chamber-39883.herokuapp.com/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hlinkClick r:id="rId4"/>
              </a:rPr>
              <a:t>https://github.com/smaryroy/OmniHelpdeskLite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D1BC50CB-DA08-46FF-93C1-2CF0A86F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800" y="3859116"/>
            <a:ext cx="2857500" cy="1104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Arial Narrow</vt:lpstr>
      <vt:lpstr>Simple Light</vt:lpstr>
      <vt:lpstr>Omni Helpdesk Lite</vt:lpstr>
      <vt:lpstr>As a developer, I’ve often had to wear many hats. One of these roles was that of IT Helpdesk Support.  Over the years, I have worked with several different ticket tracking applications and found all of them to have both good and bad features. Maybe someday I can build something with all of the good and none of the bad?  Omni Helpdesk Light is a simple and lightweight ticket tracking app that incorporates a few of my favorite features. The initial goal is to provide a clear, intuitive user interface and make tracking and managing support request tickets simple.</vt:lpstr>
      <vt:lpstr>Omni Helpdesk Light 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 Helpdesk Lite</dc:title>
  <cp:lastModifiedBy>Sharon Roy</cp:lastModifiedBy>
  <cp:revision>1</cp:revision>
  <dcterms:modified xsi:type="dcterms:W3CDTF">2021-03-24T01:11:31Z</dcterms:modified>
</cp:coreProperties>
</file>