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1" r:id="rId10"/>
    <p:sldId id="265" r:id="rId11"/>
    <p:sldId id="267" r:id="rId12"/>
    <p:sldId id="268" r:id="rId13"/>
    <p:sldId id="269" r:id="rId14"/>
    <p:sldId id="270" r:id="rId15"/>
  </p:sldIdLst>
  <p:sldSz cx="6858000" cy="4572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81639" y="68983"/>
            <a:ext cx="6463941" cy="4436338"/>
            <a:chOff x="81639" y="68983"/>
            <a:chExt cx="6463941" cy="4436338"/>
          </a:xfrm>
        </p:grpSpPr>
        <p:grpSp>
          <p:nvGrpSpPr>
            <p:cNvPr id="24" name="Group 23"/>
            <p:cNvGrpSpPr/>
            <p:nvPr/>
          </p:nvGrpSpPr>
          <p:grpSpPr>
            <a:xfrm>
              <a:off x="107599" y="6898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679684" y="823377"/>
              <a:ext cx="434614" cy="653679"/>
            </a:xfrm>
            <a:prstGeom prst="bentConnector3">
              <a:avLst>
                <a:gd name="adj1" fmla="val -525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49420" y="1248117"/>
              <a:ext cx="1465422" cy="686642"/>
              <a:chOff x="2822343" y="3158909"/>
              <a:chExt cx="2954611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3" y="3494469"/>
                <a:ext cx="2954611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append times of N data blocks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3" y="3158909"/>
                <a:ext cx="2954611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89800" y="304111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0584" y="725186"/>
              <a:ext cx="640819" cy="364380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679684" y="466990"/>
              <a:ext cx="3110116" cy="2075404"/>
            </a:xfrm>
            <a:prstGeom prst="bentConnector3">
              <a:avLst>
                <a:gd name="adj1" fmla="val 247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 flipV="1">
              <a:off x="1679683" y="1385007"/>
              <a:ext cx="1569737" cy="1704418"/>
            </a:xfrm>
            <a:prstGeom prst="bentConnector3">
              <a:avLst>
                <a:gd name="adj1" fmla="val 5970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3" idx="0"/>
              <a:endCxn id="44" idx="1"/>
            </p:cNvCxnSpPr>
            <p:nvPr/>
          </p:nvCxnSpPr>
          <p:spPr>
            <a:xfrm rot="5400000" flipH="1" flipV="1">
              <a:off x="4331331" y="538865"/>
              <a:ext cx="360052" cy="10584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036897" y="2348459"/>
              <a:ext cx="1301051" cy="75217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 flipV="1">
              <a:off x="1679683" y="2498412"/>
              <a:ext cx="1357214" cy="1095006"/>
            </a:xfrm>
            <a:prstGeom prst="bentConnector3">
              <a:avLst>
                <a:gd name="adj1" fmla="val 859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377027" y="1159095"/>
              <a:ext cx="640819" cy="364380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59047" y="2550772"/>
              <a:ext cx="1101098" cy="634760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4337948" y="2874498"/>
              <a:ext cx="396920" cy="135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1639" y="1357732"/>
              <a:ext cx="1598045" cy="2985296"/>
              <a:chOff x="55072" y="1862670"/>
              <a:chExt cx="1460097" cy="41975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5074" y="2198230"/>
                <a:ext cx="146009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074" y="1862670"/>
                <a:ext cx="146009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Node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74" y="2499639"/>
                <a:ext cx="1460095" cy="613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074" y="3113565"/>
                <a:ext cx="1460095" cy="829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first and last append time of first N data blocks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73" y="3943253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UUID, first and last append time of an indirect block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073" y="4651912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double Indirect Block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072" y="5351599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triple double Indirect Block</a:t>
                </a:r>
              </a:p>
            </p:txBody>
          </p:sp>
        </p:grpSp>
        <p:cxnSp>
          <p:nvCxnSpPr>
            <p:cNvPr id="78" name="Elbow Connector 77"/>
            <p:cNvCxnSpPr>
              <a:stCxn id="88" idx="0"/>
            </p:cNvCxnSpPr>
            <p:nvPr/>
          </p:nvCxnSpPr>
          <p:spPr>
            <a:xfrm rot="5400000" flipH="1" flipV="1">
              <a:off x="4901731" y="1830631"/>
              <a:ext cx="1117719" cy="4261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30619" y="3788058"/>
              <a:ext cx="1101098" cy="634760"/>
              <a:chOff x="3306577" y="5755290"/>
              <a:chExt cx="1006048" cy="91637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04761" y="1573219"/>
              <a:ext cx="640819" cy="364380"/>
              <a:chOff x="2989984" y="2880081"/>
              <a:chExt cx="987656" cy="7055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666900" y="3741019"/>
              <a:ext cx="1245852" cy="764302"/>
              <a:chOff x="3666900" y="3741019"/>
              <a:chExt cx="1245852" cy="76430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666900" y="4081814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666900" y="3741019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704811" y="4108731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704811" y="3767936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0528" y="4132397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40528" y="3791602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114298" y="3776363"/>
              <a:ext cx="1172225" cy="682857"/>
              <a:chOff x="2822345" y="3069057"/>
              <a:chExt cx="2305915" cy="93144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double indirect Blocks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22345" y="3069057"/>
                <a:ext cx="2305915" cy="425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 Indirect Block</a:t>
                </a:r>
              </a:p>
            </p:txBody>
          </p:sp>
        </p:grpSp>
        <p:cxnSp>
          <p:nvCxnSpPr>
            <p:cNvPr id="25" name="Elbow Connector 24"/>
            <p:cNvCxnSpPr>
              <a:stCxn id="77" idx="3"/>
              <a:endCxn id="98" idx="2"/>
            </p:cNvCxnSpPr>
            <p:nvPr/>
          </p:nvCxnSpPr>
          <p:spPr>
            <a:xfrm flipH="1" flipV="1">
              <a:off x="6201405" y="1898977"/>
              <a:ext cx="330312" cy="2348581"/>
            </a:xfrm>
            <a:prstGeom prst="bentConnector4">
              <a:avLst>
                <a:gd name="adj1" fmla="val -69207"/>
                <a:gd name="adj2" fmla="val 537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6" idx="3"/>
              <a:endCxn id="104" idx="1"/>
            </p:cNvCxnSpPr>
            <p:nvPr/>
          </p:nvCxnSpPr>
          <p:spPr>
            <a:xfrm flipV="1">
              <a:off x="3286523" y="3983510"/>
              <a:ext cx="454005" cy="2902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3" idx="3"/>
              <a:endCxn id="79" idx="1"/>
            </p:cNvCxnSpPr>
            <p:nvPr/>
          </p:nvCxnSpPr>
          <p:spPr>
            <a:xfrm flipV="1">
              <a:off x="4912752" y="3956078"/>
              <a:ext cx="593688" cy="36278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8" idx="3"/>
              <a:endCxn id="106" idx="1"/>
            </p:cNvCxnSpPr>
            <p:nvPr/>
          </p:nvCxnSpPr>
          <p:spPr>
            <a:xfrm>
              <a:off x="1679682" y="4091031"/>
              <a:ext cx="434616" cy="18269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199253" y="-33376"/>
            <a:ext cx="5853252" cy="4518320"/>
            <a:chOff x="1199253" y="-33376"/>
            <a:chExt cx="5853252" cy="4518320"/>
          </a:xfrm>
        </p:grpSpPr>
        <p:grpSp>
          <p:nvGrpSpPr>
            <p:cNvPr id="79" name="Group 78"/>
            <p:cNvGrpSpPr/>
            <p:nvPr/>
          </p:nvGrpSpPr>
          <p:grpSpPr>
            <a:xfrm>
              <a:off x="1199253" y="2514712"/>
              <a:ext cx="2536064" cy="1970232"/>
              <a:chOff x="2298891" y="2052604"/>
              <a:chExt cx="2536064" cy="197023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298891" y="2052604"/>
                <a:ext cx="2525050" cy="1042287"/>
              </a:xfrm>
              <a:prstGeom prst="roundRect">
                <a:avLst>
                  <a:gd name="adj" fmla="val 72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Connector 44"/>
              <p:cNvCxnSpPr>
                <a:endCxn id="46" idx="0"/>
              </p:cNvCxnSpPr>
              <p:nvPr/>
            </p:nvCxnSpPr>
            <p:spPr>
              <a:xfrm flipH="1">
                <a:off x="2836619" y="3090150"/>
                <a:ext cx="2498" cy="30937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/>
              <p:cNvSpPr/>
              <p:nvPr/>
            </p:nvSpPr>
            <p:spPr>
              <a:xfrm>
                <a:off x="2298891" y="3399529"/>
                <a:ext cx="1075456" cy="62330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759499" y="3413447"/>
                <a:ext cx="1075456" cy="3492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298891" y="2392755"/>
                <a:ext cx="25250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298891" y="2464454"/>
                <a:ext cx="186781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store(Block)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load(Block)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SyncProcessor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nextProcessor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Straight Connector 51"/>
              <p:cNvCxnSpPr>
                <a:endCxn id="47" idx="0"/>
              </p:cNvCxnSpPr>
              <p:nvPr/>
            </p:nvCxnSpPr>
            <p:spPr>
              <a:xfrm>
                <a:off x="4297227" y="3094891"/>
                <a:ext cx="0" cy="31855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319924" y="3744787"/>
                <a:ext cx="9060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nextProcessor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2298891" y="3736789"/>
                <a:ext cx="10754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8" idx="3"/>
                <a:endCxn id="47" idx="1"/>
              </p:cNvCxnSpPr>
              <p:nvPr/>
            </p:nvCxnSpPr>
            <p:spPr>
              <a:xfrm flipV="1">
                <a:off x="3225941" y="3588072"/>
                <a:ext cx="533558" cy="2798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1199253" y="-33376"/>
              <a:ext cx="5853252" cy="2136240"/>
              <a:chOff x="661848" y="-33376"/>
              <a:chExt cx="5853252" cy="213624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064451" y="129540"/>
                <a:ext cx="2525050" cy="901190"/>
              </a:xfrm>
              <a:prstGeom prst="roundRect">
                <a:avLst>
                  <a:gd name="adj" fmla="val 72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Connector 15"/>
              <p:cNvCxnSpPr>
                <a:endCxn id="17" idx="0"/>
              </p:cNvCxnSpPr>
              <p:nvPr/>
            </p:nvCxnSpPr>
            <p:spPr>
              <a:xfrm flipH="1">
                <a:off x="1170037" y="1030729"/>
                <a:ext cx="648750" cy="3401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661848" y="1370880"/>
                <a:ext cx="1016378" cy="7319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IbmapBlock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774140" y="1384798"/>
                <a:ext cx="1104790" cy="7180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InodesBlock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974844" y="1370879"/>
                <a:ext cx="970593" cy="7319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DataSegment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064451" y="399420"/>
                <a:ext cx="25250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064451" y="442830"/>
                <a:ext cx="25955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storeTo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SeekableByteChannel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loadFrom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storeFullTo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30" name="Straight Connector 29"/>
              <p:cNvCxnSpPr>
                <a:endCxn id="19" idx="0"/>
              </p:cNvCxnSpPr>
              <p:nvPr/>
            </p:nvCxnSpPr>
            <p:spPr>
              <a:xfrm>
                <a:off x="2981679" y="1030729"/>
                <a:ext cx="478462" cy="34015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5" idx="2"/>
                <a:endCxn id="18" idx="0"/>
              </p:cNvCxnSpPr>
              <p:nvPr/>
            </p:nvCxnSpPr>
            <p:spPr>
              <a:xfrm flipH="1">
                <a:off x="2326535" y="1030730"/>
                <a:ext cx="441" cy="35406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774140" y="1675251"/>
                <a:ext cx="11047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745090" y="1773207"/>
                <a:ext cx="11047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[]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974844" y="1674762"/>
                <a:ext cx="970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004769" y="1773207"/>
                <a:ext cx="9124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byte[] 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61848" y="1674762"/>
                <a:ext cx="10163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61848" y="1773207"/>
                <a:ext cx="9653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BitMap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421380" y="259080"/>
                <a:ext cx="777240" cy="274320"/>
              </a:xfrm>
              <a:custGeom>
                <a:avLst/>
                <a:gdLst>
                  <a:gd name="connsiteX0" fmla="*/ 0 w 777240"/>
                  <a:gd name="connsiteY0" fmla="*/ 274320 h 274320"/>
                  <a:gd name="connsiteX1" fmla="*/ 312420 w 777240"/>
                  <a:gd name="connsiteY1" fmla="*/ 83820 h 274320"/>
                  <a:gd name="connsiteX2" fmla="*/ 777240 w 777240"/>
                  <a:gd name="connsiteY2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240" h="274320">
                    <a:moveTo>
                      <a:pt x="0" y="274320"/>
                    </a:moveTo>
                    <a:cubicBezTo>
                      <a:pt x="91440" y="201930"/>
                      <a:pt x="182880" y="129540"/>
                      <a:pt x="312420" y="83820"/>
                    </a:cubicBezTo>
                    <a:cubicBezTo>
                      <a:pt x="441960" y="38100"/>
                      <a:pt x="609600" y="19050"/>
                      <a:pt x="77724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98621" y="-33376"/>
                <a:ext cx="2133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local storage; </a:t>
                </a:r>
                <a:r>
                  <a:rPr lang="en-US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DataSegment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stores only the dirty bytes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512820" y="647701"/>
                <a:ext cx="792480" cy="76200"/>
              </a:xfrm>
              <a:custGeom>
                <a:avLst/>
                <a:gdLst>
                  <a:gd name="connsiteX0" fmla="*/ 0 w 754380"/>
                  <a:gd name="connsiteY0" fmla="*/ 190500 h 190500"/>
                  <a:gd name="connsiteX1" fmla="*/ 365760 w 754380"/>
                  <a:gd name="connsiteY1" fmla="*/ 76200 h 190500"/>
                  <a:gd name="connsiteX2" fmla="*/ 754380 w 754380"/>
                  <a:gd name="connsiteY2" fmla="*/ 0 h 190500"/>
                  <a:gd name="connsiteX0" fmla="*/ 0 w 792480"/>
                  <a:gd name="connsiteY0" fmla="*/ 115795 h 115795"/>
                  <a:gd name="connsiteX1" fmla="*/ 365760 w 792480"/>
                  <a:gd name="connsiteY1" fmla="*/ 1495 h 115795"/>
                  <a:gd name="connsiteX2" fmla="*/ 792480 w 792480"/>
                  <a:gd name="connsiteY2" fmla="*/ 39595 h 115795"/>
                  <a:gd name="connsiteX0" fmla="*/ 0 w 792480"/>
                  <a:gd name="connsiteY0" fmla="*/ 76200 h 76200"/>
                  <a:gd name="connsiteX1" fmla="*/ 358140 w 792480"/>
                  <a:gd name="connsiteY1" fmla="*/ 30480 h 76200"/>
                  <a:gd name="connsiteX2" fmla="*/ 792480 w 792480"/>
                  <a:gd name="connsiteY2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0" h="76200">
                    <a:moveTo>
                      <a:pt x="0" y="76200"/>
                    </a:moveTo>
                    <a:cubicBezTo>
                      <a:pt x="120015" y="34925"/>
                      <a:pt x="226060" y="43180"/>
                      <a:pt x="358140" y="30480"/>
                    </a:cubicBezTo>
                    <a:cubicBezTo>
                      <a:pt x="490220" y="17780"/>
                      <a:pt x="661035" y="22225"/>
                      <a:pt x="79248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267200" y="493059"/>
                <a:ext cx="19816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 the full block/segment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8540" y="868680"/>
                <a:ext cx="723900" cy="100238"/>
              </a:xfrm>
              <a:custGeom>
                <a:avLst/>
                <a:gdLst>
                  <a:gd name="connsiteX0" fmla="*/ 0 w 723900"/>
                  <a:gd name="connsiteY0" fmla="*/ 0 h 100238"/>
                  <a:gd name="connsiteX1" fmla="*/ 297180 w 723900"/>
                  <a:gd name="connsiteY1" fmla="*/ 91440 h 100238"/>
                  <a:gd name="connsiteX2" fmla="*/ 723900 w 723900"/>
                  <a:gd name="connsiteY2" fmla="*/ 91440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100238">
                    <a:moveTo>
                      <a:pt x="0" y="0"/>
                    </a:moveTo>
                    <a:cubicBezTo>
                      <a:pt x="88265" y="38100"/>
                      <a:pt x="176530" y="76200"/>
                      <a:pt x="297180" y="91440"/>
                    </a:cubicBezTo>
                    <a:cubicBezTo>
                      <a:pt x="417830" y="106680"/>
                      <a:pt x="570865" y="99060"/>
                      <a:pt x="723900" y="9144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67200" y="797968"/>
                <a:ext cx="2247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global storage; Stores the complete block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4050300" y="2507966"/>
              <a:ext cx="2001016" cy="1042287"/>
            </a:xfrm>
            <a:prstGeom prst="roundRect">
              <a:avLst>
                <a:gd name="adj" fmla="val 72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050300" y="2851213"/>
              <a:ext cx="2001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080225" y="2886688"/>
              <a:ext cx="19736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createNew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release 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SyncProcessor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localProcessor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49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20015" y="35674"/>
            <a:ext cx="6498771" cy="4503694"/>
            <a:chOff x="120015" y="35674"/>
            <a:chExt cx="6498771" cy="4503694"/>
          </a:xfrm>
        </p:grpSpPr>
        <p:sp>
          <p:nvSpPr>
            <p:cNvPr id="124" name="Rounded Rectangle 123"/>
            <p:cNvSpPr/>
            <p:nvPr/>
          </p:nvSpPr>
          <p:spPr>
            <a:xfrm>
              <a:off x="3970330" y="3063575"/>
              <a:ext cx="2648455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222114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82109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69488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804143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91522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20015" y="1920693"/>
              <a:ext cx="6498771" cy="1058231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538509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5662703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5566" y="2444411"/>
              <a:ext cx="899113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-blocks version table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48804" y="2348524"/>
              <a:ext cx="75995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96025" y="2348524"/>
              <a:ext cx="790448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96492" y="700692"/>
              <a:ext cx="2317063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96493" y="1116328"/>
              <a:ext cx="2317063" cy="663534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42038" y="1346651"/>
              <a:ext cx="2204404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endCxn id="13" idx="2"/>
            </p:cNvCxnSpPr>
            <p:nvPr/>
          </p:nvCxnSpPr>
          <p:spPr>
            <a:xfrm flipV="1">
              <a:off x="1144751" y="2883036"/>
              <a:ext cx="270372" cy="113678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397058" y="1633672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3929740" y="2064137"/>
              <a:ext cx="2615397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46254" y="3353135"/>
              <a:ext cx="928668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5088115" y="3548075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762147" y="2889133"/>
              <a:ext cx="0" cy="4640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905556" y="2889133"/>
              <a:ext cx="0" cy="4640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6054145" y="3743015"/>
              <a:ext cx="1" cy="25999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4613556" y="3743015"/>
              <a:ext cx="0" cy="27680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4152220" y="3353135"/>
              <a:ext cx="922674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9647" y="2443564"/>
              <a:ext cx="684688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endCxn id="34" idx="2"/>
            </p:cNvCxnSpPr>
            <p:nvPr/>
          </p:nvCxnSpPr>
          <p:spPr>
            <a:xfrm flipH="1" flipV="1">
              <a:off x="551991" y="2882189"/>
              <a:ext cx="213765" cy="113763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2043222" y="3844533"/>
              <a:ext cx="1510325" cy="616021"/>
            </a:xfrm>
            <a:prstGeom prst="roundRect">
              <a:avLst>
                <a:gd name="adj" fmla="val 77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nodes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793176" y="2883036"/>
              <a:ext cx="0" cy="96149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359831" y="2444411"/>
              <a:ext cx="863960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buffer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2791810" y="1633672"/>
              <a:ext cx="1" cy="81073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475833" y="3172884"/>
              <a:ext cx="655297" cy="266099"/>
            </a:xfrm>
            <a:prstGeom prst="rect">
              <a:avLst/>
            </a:prstGeom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71087" y="2348524"/>
              <a:ext cx="7849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082561" y="4189879"/>
              <a:ext cx="1418364" cy="234109"/>
            </a:xfrm>
            <a:prstGeom prst="roundRect">
              <a:avLst>
                <a:gd name="adj" fmla="val 7702"/>
              </a:avLst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Pub-sub channels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 flipV="1">
              <a:off x="1626438" y="2882191"/>
              <a:ext cx="667412" cy="130768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561387" y="3369876"/>
              <a:ext cx="795970" cy="30566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-block version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267404" y="2787149"/>
              <a:ext cx="810637" cy="14027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3334969" y="3403042"/>
              <a:ext cx="544834" cy="239332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99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49060" y="217170"/>
            <a:ext cx="3882279" cy="3994073"/>
            <a:chOff x="649060" y="217170"/>
            <a:chExt cx="3882279" cy="3994073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271301" cy="926785"/>
              <a:chOff x="649060" y="3284458"/>
              <a:chExt cx="1271301" cy="926785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6"/>
                <a:ext cx="1242424" cy="8691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2354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size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88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block version</a:t>
                </a:r>
                <a:endParaRPr lang="en-US" sz="1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993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block UUIDs</a:t>
                </a: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1075250" y="3841911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9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6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3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9"/>
              <a:ext cx="735105" cy="425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 flipV="1">
              <a:off x="1907697" y="3720466"/>
              <a:ext cx="735105" cy="113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841911"/>
              <a:ext cx="722613" cy="190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80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32195" y="23722"/>
            <a:ext cx="5393610" cy="4521150"/>
            <a:chOff x="732195" y="23722"/>
            <a:chExt cx="5393610" cy="4521150"/>
          </a:xfrm>
        </p:grpSpPr>
        <p:grpSp>
          <p:nvGrpSpPr>
            <p:cNvPr id="31" name="Group 30"/>
            <p:cNvGrpSpPr/>
            <p:nvPr/>
          </p:nvGrpSpPr>
          <p:grpSpPr>
            <a:xfrm>
              <a:off x="732195" y="1834039"/>
              <a:ext cx="5393610" cy="1134182"/>
              <a:chOff x="1225176" y="1834039"/>
              <a:chExt cx="5393610" cy="113418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225176" y="1834039"/>
                <a:ext cx="5393610" cy="1134182"/>
              </a:xfrm>
              <a:prstGeom prst="roundRect">
                <a:avLst>
                  <a:gd name="adj" fmla="val 4740"/>
                </a:avLst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Memory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4920" y="2300716"/>
                <a:ext cx="1231542" cy="43862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Inodes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323926" y="2300716"/>
                <a:ext cx="1280962" cy="43862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segments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238515" y="2016329"/>
                <a:ext cx="4306622" cy="828505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Unified LRU Cache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42002" y="2395756"/>
                <a:ext cx="684688" cy="43862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176494" y="2300716"/>
                <a:ext cx="1272046" cy="43862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Ibmap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4" name="Rounded Rectangle 123"/>
            <p:cNvSpPr/>
            <p:nvPr/>
          </p:nvSpPr>
          <p:spPr>
            <a:xfrm>
              <a:off x="3477350" y="3015767"/>
              <a:ext cx="2648455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3729134" y="3972015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801353" y="3972015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5169723" y="3955206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263277" y="23722"/>
              <a:ext cx="2331447" cy="1744188"/>
              <a:chOff x="2282109" y="23722"/>
              <a:chExt cx="2331447" cy="1744188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282109" y="23722"/>
                <a:ext cx="1044067" cy="401782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Program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569488" y="23722"/>
                <a:ext cx="1044067" cy="401782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RPC Framework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6" idx="2"/>
              </p:cNvCxnSpPr>
              <p:nvPr/>
            </p:nvCxnSpPr>
            <p:spPr>
              <a:xfrm>
                <a:off x="2804143" y="425504"/>
                <a:ext cx="0" cy="2563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091522" y="425504"/>
                <a:ext cx="0" cy="2563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ounded Rectangle 3"/>
              <p:cNvSpPr/>
              <p:nvPr/>
            </p:nvSpPr>
            <p:spPr>
              <a:xfrm>
                <a:off x="2296492" y="688740"/>
                <a:ext cx="2317063" cy="346364"/>
              </a:xfrm>
              <a:prstGeom prst="round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API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296493" y="1104376"/>
                <a:ext cx="2317063" cy="663534"/>
              </a:xfrm>
              <a:prstGeom prst="roundRect">
                <a:avLst>
                  <a:gd name="adj" fmla="val 4740"/>
                </a:avLst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42038" y="1334699"/>
                <a:ext cx="2204404" cy="2870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Driver, File Handles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3429000" y="1591840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953274" y="3305327"/>
              <a:ext cx="928668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</a:t>
              </a:r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4595135" y="3500267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269167" y="2841325"/>
              <a:ext cx="0" cy="4640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412576" y="2841325"/>
              <a:ext cx="0" cy="4640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5561165" y="3695207"/>
              <a:ext cx="1" cy="25999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4120576" y="3695207"/>
              <a:ext cx="0" cy="27680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3659240" y="3305327"/>
              <a:ext cx="922674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21" idx="1"/>
              <a:endCxn id="34" idx="2"/>
            </p:cNvCxnSpPr>
            <p:nvPr/>
          </p:nvCxnSpPr>
          <p:spPr>
            <a:xfrm flipH="1" flipV="1">
              <a:off x="1191365" y="2834381"/>
              <a:ext cx="1430" cy="113763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1745535" y="3794851"/>
              <a:ext cx="1510325" cy="616021"/>
            </a:xfrm>
            <a:prstGeom prst="roundRect">
              <a:avLst>
                <a:gd name="adj" fmla="val 77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</a:t>
              </a:r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>
              <a:endCxn id="77" idx="0"/>
            </p:cNvCxnSpPr>
            <p:nvPr/>
          </p:nvCxnSpPr>
          <p:spPr>
            <a:xfrm flipH="1">
              <a:off x="2494056" y="2737467"/>
              <a:ext cx="1433" cy="113563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184641" y="3125076"/>
              <a:ext cx="655297" cy="266099"/>
            </a:xfrm>
            <a:prstGeom prst="rect">
              <a:avLst/>
            </a:prstGeom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US" sz="9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784874" y="3873101"/>
              <a:ext cx="1418364" cy="234109"/>
            </a:xfrm>
            <a:prstGeom prst="roundRect">
              <a:avLst>
                <a:gd name="adj" fmla="val 7702"/>
              </a:avLst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RPC service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2886931" y="2739341"/>
              <a:ext cx="549539" cy="113376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2804904" y="3321207"/>
              <a:ext cx="544834" cy="239332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lowchart: Magnetic Disk 43"/>
            <p:cNvSpPr/>
            <p:nvPr/>
          </p:nvSpPr>
          <p:spPr>
            <a:xfrm>
              <a:off x="3729134" y="4004647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lowchart: Magnetic Disk 44"/>
            <p:cNvSpPr/>
            <p:nvPr/>
          </p:nvSpPr>
          <p:spPr>
            <a:xfrm>
              <a:off x="3729134" y="4025327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47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10883" y="1139798"/>
            <a:ext cx="5805284" cy="1265306"/>
            <a:chOff x="610883" y="1139798"/>
            <a:chExt cx="5805284" cy="1265306"/>
          </a:xfrm>
        </p:grpSpPr>
        <p:sp>
          <p:nvSpPr>
            <p:cNvPr id="13" name="Can 12"/>
            <p:cNvSpPr/>
            <p:nvPr/>
          </p:nvSpPr>
          <p:spPr>
            <a:xfrm>
              <a:off x="5025357" y="1361355"/>
              <a:ext cx="1390810" cy="883664"/>
            </a:xfrm>
            <a:prstGeom prst="can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Scalable</a:t>
              </a:r>
            </a:p>
            <a:p>
              <a:pPr algn="ctr"/>
              <a:r>
                <a:rPr lang="en-US" sz="1200" dirty="0" smtClean="0"/>
                <a:t>Storage</a:t>
              </a:r>
              <a:endParaRPr lang="en-US" sz="12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10883" y="1427950"/>
              <a:ext cx="1060396" cy="658267"/>
              <a:chOff x="653143" y="1406178"/>
              <a:chExt cx="1060396" cy="65826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3143" y="1406178"/>
                <a:ext cx="983556" cy="568619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Clients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91563" y="1451002"/>
                <a:ext cx="983556" cy="568619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Clients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29983" y="1495826"/>
                <a:ext cx="983556" cy="568619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Clients</a:t>
                </a:r>
                <a:endParaRPr lang="en-US" sz="1200" dirty="0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2128478" y="1139798"/>
              <a:ext cx="2297526" cy="1210236"/>
            </a:xfrm>
            <a:prstGeom prst="roundRect">
              <a:avLst>
                <a:gd name="adj" fmla="val 6815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Kawkab</a:t>
              </a:r>
              <a:r>
                <a:rPr lang="en-US" dirty="0" smtClean="0"/>
                <a:t> Node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66898" y="1160929"/>
              <a:ext cx="2297526" cy="1210236"/>
            </a:xfrm>
            <a:prstGeom prst="roundRect">
              <a:avLst>
                <a:gd name="adj" fmla="val 6815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Kawkab</a:t>
              </a:r>
              <a:r>
                <a:rPr lang="en-US" dirty="0" smtClean="0"/>
                <a:t> Node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5318" y="1194868"/>
              <a:ext cx="2297526" cy="1210236"/>
            </a:xfrm>
            <a:prstGeom prst="roundRect">
              <a:avLst>
                <a:gd name="adj" fmla="val 6815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Kawkab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Nodes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455894" y="1735311"/>
              <a:ext cx="899030" cy="473853"/>
              <a:chOff x="2355157" y="1735311"/>
              <a:chExt cx="899030" cy="473853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358998" y="1735311"/>
                <a:ext cx="891348" cy="389325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355157" y="1777575"/>
                <a:ext cx="891348" cy="389325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2362839" y="1819839"/>
                <a:ext cx="891348" cy="389325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SSDs</a:t>
                </a:r>
                <a:endParaRPr lang="en-US" sz="1200" dirty="0"/>
              </a:p>
            </p:txBody>
          </p:sp>
        </p:grpSp>
        <p:sp>
          <p:nvSpPr>
            <p:cNvPr id="12" name="Flowchart: Internal Storage 11"/>
            <p:cNvSpPr/>
            <p:nvPr/>
          </p:nvSpPr>
          <p:spPr>
            <a:xfrm>
              <a:off x="2435839" y="1735311"/>
              <a:ext cx="772245" cy="473853"/>
            </a:xfrm>
            <a:prstGeom prst="flowChartInternalStorag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RAMs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4" idx="3"/>
              <a:endCxn id="13" idx="2"/>
            </p:cNvCxnSpPr>
            <p:nvPr/>
          </p:nvCxnSpPr>
          <p:spPr>
            <a:xfrm>
              <a:off x="4502844" y="1799986"/>
              <a:ext cx="522513" cy="320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4" idx="1"/>
            </p:cNvCxnSpPr>
            <p:nvPr/>
          </p:nvCxnSpPr>
          <p:spPr>
            <a:xfrm flipV="1">
              <a:off x="1671279" y="1799986"/>
              <a:ext cx="534039" cy="1922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88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30725" y="146322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30725" y="158025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30725" y="1697278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725" y="1814304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30725" y="1931330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41716" y="1241781"/>
            <a:ext cx="649085" cy="1860371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90800" y="2678649"/>
            <a:ext cx="822961" cy="811284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530725" y="2047055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30725" y="216200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30725" y="227903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2590800" y="1521740"/>
            <a:ext cx="1939925" cy="446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2590800" y="1638765"/>
            <a:ext cx="1939926" cy="525501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2590800" y="1872817"/>
            <a:ext cx="1939926" cy="700855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63720" y="1249878"/>
            <a:ext cx="609462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64676" y="3537169"/>
            <a:ext cx="649085" cy="811284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60763" y="3213752"/>
            <a:ext cx="649085" cy="811284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1381377" y="1907264"/>
            <a:ext cx="3784334" cy="1381862"/>
            <a:chOff x="1381377" y="1907264"/>
            <a:chExt cx="3784334" cy="1381862"/>
          </a:xfrm>
        </p:grpSpPr>
        <p:sp>
          <p:nvSpPr>
            <p:cNvPr id="144" name="Rectangle 143"/>
            <p:cNvSpPr/>
            <p:nvPr/>
          </p:nvSpPr>
          <p:spPr>
            <a:xfrm>
              <a:off x="1381377" y="2323904"/>
              <a:ext cx="3724007" cy="3737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76895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23564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023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1690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9692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3592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9026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3692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1695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63620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1028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56957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46" y="22633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1886591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6895" y="2889016"/>
              <a:ext cx="943495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bitmap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3102808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3112" y="2889016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eft Brace 141"/>
            <p:cNvSpPr/>
            <p:nvPr/>
          </p:nvSpPr>
          <p:spPr>
            <a:xfrm rot="16200000">
              <a:off x="4326644" y="2359636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16948" y="2889017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47471" y="1907264"/>
              <a:ext cx="2292558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storage space is divided in fixed size blocks of different types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83217" y="2323904"/>
              <a:ext cx="82494" cy="374073"/>
            </a:xfrm>
            <a:custGeom>
              <a:avLst/>
              <a:gdLst>
                <a:gd name="connsiteX0" fmla="*/ 13870 w 96997"/>
                <a:gd name="connsiteY0" fmla="*/ 0 h 374073"/>
                <a:gd name="connsiteX1" fmla="*/ 69288 w 96997"/>
                <a:gd name="connsiteY1" fmla="*/ 110837 h 374073"/>
                <a:gd name="connsiteX2" fmla="*/ 27725 w 96997"/>
                <a:gd name="connsiteY2" fmla="*/ 180109 h 374073"/>
                <a:gd name="connsiteX3" fmla="*/ 96997 w 96997"/>
                <a:gd name="connsiteY3" fmla="*/ 228600 h 374073"/>
                <a:gd name="connsiteX4" fmla="*/ 15 w 96997"/>
                <a:gd name="connsiteY4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97" h="374073">
                  <a:moveTo>
                    <a:pt x="13870" y="0"/>
                  </a:moveTo>
                  <a:lnTo>
                    <a:pt x="69288" y="110837"/>
                  </a:lnTo>
                  <a:lnTo>
                    <a:pt x="27725" y="180109"/>
                  </a:lnTo>
                  <a:lnTo>
                    <a:pt x="96997" y="228600"/>
                  </a:lnTo>
                  <a:cubicBezTo>
                    <a:pt x="64670" y="277091"/>
                    <a:pt x="-1140" y="359064"/>
                    <a:pt x="15" y="3740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4118610"/>
            <a:chOff x="649060" y="217170"/>
            <a:chExt cx="3882279" cy="4118610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306767" cy="1051322"/>
              <a:chOff x="649060" y="3284458"/>
              <a:chExt cx="1306767" cy="105132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5"/>
                <a:ext cx="1242424" cy="10484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7163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785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block UUID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649060" y="3913108"/>
                <a:ext cx="13067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75250" y="39538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8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5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2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8"/>
              <a:ext cx="735105" cy="20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>
              <a:off x="1907697" y="3618428"/>
              <a:ext cx="735105" cy="102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626286"/>
              <a:ext cx="722613" cy="40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0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8982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698" y="50519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8698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 Framework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571016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0732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732" y="448838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2055" y="1370165"/>
            <a:ext cx="4262996" cy="34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2055" y="1785801"/>
            <a:ext cx="4262996" cy="61567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2055" y="2464659"/>
            <a:ext cx="4262996" cy="120555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127" y="2794157"/>
            <a:ext cx="4121579" cy="26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236018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35105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438796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127" y="3149607"/>
            <a:ext cx="98266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Directory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2765" y="3149607"/>
            <a:ext cx="922013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3000" y="3149607"/>
            <a:ext cx="959012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Ibmap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6127" y="2016124"/>
            <a:ext cx="4121579" cy="287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Driver, File Handles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21" idx="1"/>
            <a:endCxn id="13" idx="2"/>
          </p:cNvCxnSpPr>
          <p:nvPr/>
        </p:nvCxnSpPr>
        <p:spPr>
          <a:xfrm flipV="1">
            <a:off x="1627460" y="3588232"/>
            <a:ext cx="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1"/>
          </p:cNvCxnSpPr>
          <p:nvPr/>
        </p:nvCxnSpPr>
        <p:spPr>
          <a:xfrm>
            <a:off x="2702506" y="3588232"/>
            <a:ext cx="2076896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2"/>
            <a:endCxn id="23" idx="1"/>
          </p:cNvCxnSpPr>
          <p:nvPr/>
        </p:nvCxnSpPr>
        <p:spPr>
          <a:xfrm>
            <a:off x="3762389" y="3588232"/>
            <a:ext cx="1017013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2" idx="1"/>
          </p:cNvCxnSpPr>
          <p:nvPr/>
        </p:nvCxnSpPr>
        <p:spPr>
          <a:xfrm flipH="1">
            <a:off x="3742492" y="3588232"/>
            <a:ext cx="106128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23" idx="1"/>
          </p:cNvCxnSpPr>
          <p:nvPr/>
        </p:nvCxnSpPr>
        <p:spPr>
          <a:xfrm flipH="1">
            <a:off x="4779402" y="3588232"/>
            <a:ext cx="2437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0" idx="0"/>
          </p:cNvCxnSpPr>
          <p:nvPr/>
        </p:nvCxnSpPr>
        <p:spPr>
          <a:xfrm>
            <a:off x="3196917" y="2303145"/>
            <a:ext cx="0" cy="491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86220" y="3149607"/>
            <a:ext cx="952337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9" idx="2"/>
            <a:endCxn id="22" idx="1"/>
          </p:cNvCxnSpPr>
          <p:nvPr/>
        </p:nvCxnSpPr>
        <p:spPr>
          <a:xfrm>
            <a:off x="2702506" y="3588232"/>
            <a:ext cx="1039986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2" idx="1"/>
          </p:cNvCxnSpPr>
          <p:nvPr/>
        </p:nvCxnSpPr>
        <p:spPr>
          <a:xfrm flipH="1">
            <a:off x="3742492" y="3588232"/>
            <a:ext cx="19897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27776" y="3999710"/>
            <a:ext cx="914400" cy="395533"/>
          </a:xfrm>
          <a:prstGeom prst="roundRect">
            <a:avLst>
              <a:gd name="adj" fmla="val 77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pub-sub channels</a:t>
            </a:r>
          </a:p>
        </p:txBody>
      </p:sp>
      <p:cxnSp>
        <p:nvCxnSpPr>
          <p:cNvPr id="65" name="Straight Arrow Connector 64"/>
          <p:cNvCxnSpPr>
            <a:stCxn id="19" idx="2"/>
            <a:endCxn id="63" idx="0"/>
          </p:cNvCxnSpPr>
          <p:nvPr/>
        </p:nvCxnSpPr>
        <p:spPr>
          <a:xfrm flipH="1">
            <a:off x="2684976" y="3588232"/>
            <a:ext cx="17530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63" idx="0"/>
          </p:cNvCxnSpPr>
          <p:nvPr/>
        </p:nvCxnSpPr>
        <p:spPr>
          <a:xfrm flipH="1">
            <a:off x="2684976" y="3588232"/>
            <a:ext cx="1077413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4839" y="1234843"/>
            <a:ext cx="4586832" cy="2316911"/>
            <a:chOff x="884839" y="1234843"/>
            <a:chExt cx="4586832" cy="2316911"/>
          </a:xfrm>
        </p:grpSpPr>
        <p:grpSp>
          <p:nvGrpSpPr>
            <p:cNvPr id="24" name="Group 23"/>
            <p:cNvGrpSpPr/>
            <p:nvPr/>
          </p:nvGrpSpPr>
          <p:grpSpPr>
            <a:xfrm>
              <a:off x="884839" y="123484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5" idx="1"/>
            </p:cNvCxnSpPr>
            <p:nvPr/>
          </p:nvCxnSpPr>
          <p:spPr>
            <a:xfrm flipV="1">
              <a:off x="2891538" y="1754810"/>
              <a:ext cx="696836" cy="234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112455" y="2212676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588374" y="1647630"/>
              <a:ext cx="836939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inumber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8374" y="1408982"/>
              <a:ext cx="1598043" cy="238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Node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5314" y="1647630"/>
              <a:ext cx="761103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size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4356733" y="1579286"/>
              <a:ext cx="137160" cy="883924"/>
            </a:xfrm>
            <a:prstGeom prst="rightBrace">
              <a:avLst>
                <a:gd name="adj1" fmla="val 8125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6526" y="2681924"/>
              <a:ext cx="2125145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Segment ID:</a:t>
              </a:r>
            </a:p>
            <a:p>
              <a:r>
                <a:rPr lang="en-US" dirty="0" err="1" smtClean="0">
                  <a:solidFill>
                    <a:schemeClr val="tx1"/>
                  </a:solidFill>
                </a:rPr>
                <a:t>inumber-blockInFile-segmentInBlock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 rot="5400000">
              <a:off x="4569942" y="2678942"/>
              <a:ext cx="111527" cy="857789"/>
            </a:xfrm>
            <a:prstGeom prst="rightBrace">
              <a:avLst>
                <a:gd name="adj1" fmla="val 58076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7630" y="3231121"/>
              <a:ext cx="1078787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</a:rPr>
                <a:t>Calculated from given byte offset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872885" y="1780454"/>
              <a:ext cx="891152" cy="759417"/>
            </a:xfrm>
            <a:custGeom>
              <a:avLst/>
              <a:gdLst>
                <a:gd name="connsiteX0" fmla="*/ 891152 w 891152"/>
                <a:gd name="connsiteY0" fmla="*/ 0 h 759417"/>
                <a:gd name="connsiteX1" fmla="*/ 449451 w 891152"/>
                <a:gd name="connsiteY1" fmla="*/ 557939 h 759417"/>
                <a:gd name="connsiteX2" fmla="*/ 0 w 891152"/>
                <a:gd name="connsiteY2" fmla="*/ 759417 h 75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152" h="759417">
                  <a:moveTo>
                    <a:pt x="891152" y="0"/>
                  </a:moveTo>
                  <a:cubicBezTo>
                    <a:pt x="744564" y="215685"/>
                    <a:pt x="597976" y="431370"/>
                    <a:pt x="449451" y="557939"/>
                  </a:cubicBezTo>
                  <a:cubicBezTo>
                    <a:pt x="300926" y="684508"/>
                    <a:pt x="150463" y="721962"/>
                    <a:pt x="0" y="759417"/>
                  </a:cubicBez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48425" y="2494756"/>
              <a:ext cx="1078787" cy="5001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err="1" smtClean="0">
                  <a:solidFill>
                    <a:schemeClr val="tx1"/>
                  </a:solidFill>
                </a:rPr>
                <a:t>Inumber</a:t>
              </a:r>
              <a:r>
                <a:rPr lang="en-US" sz="900" dirty="0" smtClean="0">
                  <a:solidFill>
                    <a:schemeClr val="tx1"/>
                  </a:solidFill>
                </a:rPr>
                <a:t> is not stored persistently in the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inodes</a:t>
              </a:r>
              <a:r>
                <a:rPr lang="en-US" sz="900" dirty="0" smtClean="0">
                  <a:solidFill>
                    <a:schemeClr val="tx1"/>
                  </a:solidFill>
                </a:rPr>
                <a:t>-block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1072055" y="35674"/>
            <a:ext cx="4626616" cy="4503694"/>
            <a:chOff x="1072055" y="35674"/>
            <a:chExt cx="4626616" cy="4503694"/>
          </a:xfrm>
        </p:grpSpPr>
        <p:sp>
          <p:nvSpPr>
            <p:cNvPr id="124" name="Rounded Rectangle 123"/>
            <p:cNvSpPr/>
            <p:nvPr/>
          </p:nvSpPr>
          <p:spPr>
            <a:xfrm>
              <a:off x="2664907" y="3063575"/>
              <a:ext cx="3033763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48982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98698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571016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Magnetic Disk 21"/>
            <p:cNvSpPr/>
            <p:nvPr/>
          </p:nvSpPr>
          <p:spPr>
            <a:xfrm>
              <a:off x="3044480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820732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072055" y="700692"/>
              <a:ext cx="4626616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72055" y="1116328"/>
              <a:ext cx="4626616" cy="663534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72055" y="1920693"/>
              <a:ext cx="4626616" cy="1058231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2092795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618403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2564" y="2348523"/>
              <a:ext cx="723346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2032" y="2348524"/>
              <a:ext cx="75995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4585" y="2348524"/>
              <a:ext cx="790448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36127" y="1346651"/>
              <a:ext cx="4497230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1" idx="1"/>
              <a:endCxn id="13" idx="2"/>
            </p:cNvCxnSpPr>
            <p:nvPr/>
          </p:nvCxnSpPr>
          <p:spPr>
            <a:xfrm flipV="1">
              <a:off x="2484237" y="2787148"/>
              <a:ext cx="0" cy="121586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</p:cNvCxnSpPr>
            <p:nvPr/>
          </p:nvCxnSpPr>
          <p:spPr>
            <a:xfrm>
              <a:off x="3384742" y="1633672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896060" y="2348524"/>
              <a:ext cx="7849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42135" y="4065021"/>
              <a:ext cx="914400" cy="395533"/>
            </a:xfrm>
            <a:prstGeom prst="roundRect">
              <a:avLst>
                <a:gd name="adj" fmla="val 77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nodes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>
              <a:stCxn id="33" idx="2"/>
              <a:endCxn id="63" idx="0"/>
            </p:cNvCxnSpPr>
            <p:nvPr/>
          </p:nvCxnSpPr>
          <p:spPr>
            <a:xfrm flipH="1">
              <a:off x="1599335" y="2787148"/>
              <a:ext cx="1" cy="127787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127470" y="2348523"/>
              <a:ext cx="943731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buffer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08300" y="2064137"/>
              <a:ext cx="2725057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567108" y="1633672"/>
              <a:ext cx="0" cy="71485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401953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4043815" y="3502355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27" idx="0"/>
            </p:cNvCxnSpPr>
            <p:nvPr/>
          </p:nvCxnSpPr>
          <p:spPr>
            <a:xfrm flipV="1">
              <a:off x="3435923" y="2889132"/>
              <a:ext cx="0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26" idx="0"/>
            </p:cNvCxnSpPr>
            <p:nvPr/>
          </p:nvCxnSpPr>
          <p:spPr>
            <a:xfrm flipH="1" flipV="1">
              <a:off x="5009845" y="2889132"/>
              <a:ext cx="1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26" idx="2"/>
              <a:endCxn id="23" idx="1"/>
            </p:cNvCxnSpPr>
            <p:nvPr/>
          </p:nvCxnSpPr>
          <p:spPr>
            <a:xfrm flipH="1">
              <a:off x="5009845" y="3697295"/>
              <a:ext cx="1" cy="30571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3435922" y="3697295"/>
              <a:ext cx="0" cy="3225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2828030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63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3794522"/>
            <a:chOff x="649060" y="217170"/>
            <a:chExt cx="3882279" cy="3794522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271301" cy="703302"/>
              <a:chOff x="649060" y="3284458"/>
              <a:chExt cx="1271301" cy="70330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6"/>
                <a:ext cx="1242424" cy="6400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2354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size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993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block UUIDs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1075250" y="36184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139679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451146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762613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stCxn id="189" idx="3"/>
              <a:endCxn id="208" idx="1"/>
            </p:cNvCxnSpPr>
            <p:nvPr/>
          </p:nvCxnSpPr>
          <p:spPr>
            <a:xfrm flipV="1">
              <a:off x="1920361" y="3264219"/>
              <a:ext cx="722441" cy="343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89" idx="3"/>
              <a:endCxn id="209" idx="1"/>
            </p:cNvCxnSpPr>
            <p:nvPr/>
          </p:nvCxnSpPr>
          <p:spPr>
            <a:xfrm flipV="1">
              <a:off x="1920361" y="3575686"/>
              <a:ext cx="722441" cy="316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89" idx="3"/>
              <a:endCxn id="210" idx="1"/>
            </p:cNvCxnSpPr>
            <p:nvPr/>
          </p:nvCxnSpPr>
          <p:spPr>
            <a:xfrm>
              <a:off x="1920361" y="3607356"/>
              <a:ext cx="722314" cy="279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43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5000" y="508000"/>
            <a:ext cx="2641600" cy="2489200"/>
            <a:chOff x="1905000" y="508000"/>
            <a:chExt cx="2641600" cy="2489200"/>
          </a:xfrm>
        </p:grpSpPr>
        <p:sp>
          <p:nvSpPr>
            <p:cNvPr id="2" name="Rounded Rectangle 1"/>
            <p:cNvSpPr/>
            <p:nvPr/>
          </p:nvSpPr>
          <p:spPr>
            <a:xfrm>
              <a:off x="1905000" y="1816100"/>
              <a:ext cx="2641600" cy="4000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(Contains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inodeBlocks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blockSegments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05000" y="2520950"/>
              <a:ext cx="1134874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(SSDs)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27380" y="2520950"/>
              <a:ext cx="1119220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Gloabl</a:t>
              </a:r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(S3 or Dynamo)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45665" y="116205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API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>
            <a:xfrm>
              <a:off x="3986990" y="151130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3"/>
              <a:endCxn id="4" idx="1"/>
            </p:cNvCxnSpPr>
            <p:nvPr/>
          </p:nvCxnSpPr>
          <p:spPr>
            <a:xfrm>
              <a:off x="3039874" y="27590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0"/>
            </p:cNvCxnSpPr>
            <p:nvPr/>
          </p:nvCxnSpPr>
          <p:spPr>
            <a:xfrm flipV="1">
              <a:off x="2472437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37632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5421" y="1162050"/>
              <a:ext cx="1062738" cy="3492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>
              <a:stCxn id="28" idx="3"/>
              <a:endCxn id="5" idx="1"/>
            </p:cNvCxnSpPr>
            <p:nvPr/>
          </p:nvCxnSpPr>
          <p:spPr>
            <a:xfrm>
              <a:off x="3158159" y="13366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545665" y="50800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Clients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/>
            <p:cNvCxnSpPr>
              <a:stCxn id="38" idx="2"/>
            </p:cNvCxnSpPr>
            <p:nvPr/>
          </p:nvCxnSpPr>
          <p:spPr>
            <a:xfrm>
              <a:off x="3986990" y="85725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15536</TotalTime>
  <Words>924</Words>
  <Application>Microsoft Office PowerPoint</Application>
  <PresentationFormat>Custom</PresentationFormat>
  <Paragraphs>559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</cp:lastModifiedBy>
  <cp:revision>618</cp:revision>
  <dcterms:created xsi:type="dcterms:W3CDTF">2017-02-24T19:27:34Z</dcterms:created>
  <dcterms:modified xsi:type="dcterms:W3CDTF">2018-03-21T23:37:30Z</dcterms:modified>
</cp:coreProperties>
</file>