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100" d="100"/>
          <a:sy n="100" d="100"/>
        </p:scale>
        <p:origin x="1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8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EDF4-2E9B-4BD0-801E-43DA6964880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2E5A1-D46B-4FD7-90AA-30D30330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/>
          <p:cNvGrpSpPr/>
          <p:nvPr/>
        </p:nvGrpSpPr>
        <p:grpSpPr>
          <a:xfrm>
            <a:off x="148650" y="0"/>
            <a:ext cx="6493450" cy="9925050"/>
            <a:chOff x="148650" y="0"/>
            <a:chExt cx="6493450" cy="9925050"/>
          </a:xfrm>
        </p:grpSpPr>
        <p:sp>
          <p:nvSpPr>
            <p:cNvPr id="4" name="Rounded Rectangle 3"/>
            <p:cNvSpPr/>
            <p:nvPr/>
          </p:nvSpPr>
          <p:spPr>
            <a:xfrm>
              <a:off x="148650" y="0"/>
              <a:ext cx="774700" cy="323850"/>
            </a:xfrm>
            <a:prstGeom prst="round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Times New Roman" panose="02020603050405020304" pitchFamily="18" charset="0"/>
                </a:rPr>
                <a:t>API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78337" y="0"/>
              <a:ext cx="774700" cy="323850"/>
            </a:xfrm>
            <a:prstGeom prst="round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Times New Roman" panose="02020603050405020304" pitchFamily="18" charset="0"/>
                </a:rPr>
                <a:t>Cache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08025" y="0"/>
              <a:ext cx="774700" cy="323850"/>
            </a:xfrm>
            <a:prstGeom prst="round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Times New Roman" panose="02020603050405020304" pitchFamily="18" charset="0"/>
                </a:rPr>
                <a:t>Data Segment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37713" y="0"/>
              <a:ext cx="774700" cy="323850"/>
            </a:xfrm>
            <a:prstGeom prst="round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Times New Roman" panose="02020603050405020304" pitchFamily="18" charset="0"/>
                </a:rPr>
                <a:t>Local Processor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67400" y="0"/>
              <a:ext cx="774700" cy="323850"/>
            </a:xfrm>
            <a:prstGeom prst="round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Times New Roman" panose="02020603050405020304" pitchFamily="18" charset="0"/>
                </a:rPr>
                <a:t>Global Processor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2"/>
            </p:cNvCxnSpPr>
            <p:nvPr/>
          </p:nvCxnSpPr>
          <p:spPr>
            <a:xfrm>
              <a:off x="536000" y="323850"/>
              <a:ext cx="13401" cy="9601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9373" y="1463040"/>
              <a:ext cx="1422439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8573" y="1226979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cs typeface="Times New Roman" panose="02020603050405020304" pitchFamily="18" charset="0"/>
                </a:rPr>
                <a:t>acquireBlock</a:t>
              </a:r>
              <a:r>
                <a:rPr lang="en-US" sz="1000" dirty="0" smtClean="0"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cs typeface="Times New Roman" panose="02020603050405020304" pitchFamily="18" charset="0"/>
                </a:rPr>
                <a:t>)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59101" y="323850"/>
              <a:ext cx="13401" cy="9601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84913" y="323850"/>
              <a:ext cx="13401" cy="9601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14601" y="323850"/>
              <a:ext cx="13401" cy="9601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92850" y="323850"/>
              <a:ext cx="13401" cy="9601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75875" y="1886010"/>
              <a:ext cx="2838726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88215" y="2928899"/>
              <a:ext cx="1478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cs typeface="Times New Roman" panose="02020603050405020304" pitchFamily="18" charset="0"/>
                </a:rPr>
                <a:t>block.loadFrom</a:t>
              </a:r>
              <a:r>
                <a:rPr lang="en-US" sz="1000" dirty="0" smtClean="0">
                  <a:cs typeface="Times New Roman" panose="02020603050405020304" pitchFamily="18" charset="0"/>
                </a:rPr>
                <a:t>(channel)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91709" y="3252749"/>
              <a:ext cx="1236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cs typeface="Times New Roman" panose="02020603050405020304" pitchFamily="18" charset="0"/>
                </a:rPr>
                <a:t>bytes = </a:t>
              </a:r>
              <a:r>
                <a:rPr lang="en-US" sz="1000" dirty="0" err="1" smtClean="0">
                  <a:cs typeface="Times New Roman" panose="02020603050405020304" pitchFamily="18" charset="0"/>
                </a:rPr>
                <a:t>readFromChannel</a:t>
              </a:r>
              <a:r>
                <a:rPr lang="en-US" sz="1000" dirty="0" smtClean="0">
                  <a:cs typeface="Times New Roman" panose="02020603050405020304" pitchFamily="18" charset="0"/>
                </a:rPr>
                <a:t>()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39949" y="1886010"/>
              <a:ext cx="9540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cs typeface="Times New Roman" panose="02020603050405020304" pitchFamily="18" charset="0"/>
                </a:rPr>
                <a:t>file = </a:t>
              </a:r>
              <a:r>
                <a:rPr lang="en-US" sz="1000" dirty="0" err="1" smtClean="0">
                  <a:cs typeface="Times New Roman" panose="02020603050405020304" pitchFamily="18" charset="0"/>
                </a:rPr>
                <a:t>openFile</a:t>
              </a:r>
              <a:r>
                <a:rPr lang="en-US" sz="1000" dirty="0" smtClean="0"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cs typeface="Times New Roman" panose="02020603050405020304" pitchFamily="18" charset="0"/>
                </a:rPr>
                <a:t>block.localPath</a:t>
              </a:r>
              <a:r>
                <a:rPr lang="en-US" sz="1000" dirty="0" smtClean="0">
                  <a:cs typeface="Times New Roman" panose="02020603050405020304" pitchFamily="18" charset="0"/>
                </a:rPr>
                <a:t>())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7008" y="4059080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cs typeface="Times New Roman" panose="02020603050405020304" pitchFamily="18" charset="0"/>
                </a:rPr>
                <a:t>update counters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00797" y="1394223"/>
              <a:ext cx="15552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cs typeface="Times New Roman" panose="02020603050405020304" pitchFamily="18" charset="0"/>
                </a:rPr>
                <a:t>if segment not in memory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cs typeface="Times New Roman" panose="02020603050405020304" pitchFamily="18" charset="0"/>
                </a:rPr>
                <a:t>          </a:t>
              </a:r>
              <a:r>
                <a:rPr lang="en-US" sz="1000" dirty="0" err="1" smtClean="0">
                  <a:cs typeface="Times New Roman" panose="02020603050405020304" pitchFamily="18" charset="0"/>
                </a:rPr>
                <a:t>localProc.load</a:t>
              </a:r>
              <a:r>
                <a:rPr lang="en-US" sz="1000" dirty="0" smtClean="0">
                  <a:cs typeface="Times New Roman" panose="02020603050405020304" pitchFamily="18" charset="0"/>
                </a:rPr>
                <a:t>(block)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3384913" y="3162421"/>
              <a:ext cx="1436389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571750" y="2286120"/>
              <a:ext cx="209550" cy="433269"/>
            </a:xfrm>
            <a:custGeom>
              <a:avLst/>
              <a:gdLst>
                <a:gd name="connsiteX0" fmla="*/ 0 w 271462"/>
                <a:gd name="connsiteY0" fmla="*/ 0 h 433269"/>
                <a:gd name="connsiteX1" fmla="*/ 271462 w 271462"/>
                <a:gd name="connsiteY1" fmla="*/ 0 h 433269"/>
                <a:gd name="connsiteX2" fmla="*/ 271462 w 271462"/>
                <a:gd name="connsiteY2" fmla="*/ 433269 h 433269"/>
                <a:gd name="connsiteX3" fmla="*/ 0 w 271462"/>
                <a:gd name="connsiteY3" fmla="*/ 433269 h 433269"/>
                <a:gd name="connsiteX4" fmla="*/ 0 w 271462"/>
                <a:gd name="connsiteY4" fmla="*/ 0 h 433269"/>
                <a:gd name="connsiteX0" fmla="*/ 0 w 271462"/>
                <a:gd name="connsiteY0" fmla="*/ 0 h 433269"/>
                <a:gd name="connsiteX1" fmla="*/ 271462 w 271462"/>
                <a:gd name="connsiteY1" fmla="*/ 0 h 433269"/>
                <a:gd name="connsiteX2" fmla="*/ 271462 w 271462"/>
                <a:gd name="connsiteY2" fmla="*/ 95130 h 433269"/>
                <a:gd name="connsiteX3" fmla="*/ 271462 w 271462"/>
                <a:gd name="connsiteY3" fmla="*/ 433269 h 433269"/>
                <a:gd name="connsiteX4" fmla="*/ 0 w 271462"/>
                <a:gd name="connsiteY4" fmla="*/ 433269 h 433269"/>
                <a:gd name="connsiteX5" fmla="*/ 0 w 271462"/>
                <a:gd name="connsiteY5" fmla="*/ 0 h 433269"/>
                <a:gd name="connsiteX0" fmla="*/ 0 w 271462"/>
                <a:gd name="connsiteY0" fmla="*/ 0 h 433269"/>
                <a:gd name="connsiteX1" fmla="*/ 271462 w 271462"/>
                <a:gd name="connsiteY1" fmla="*/ 0 h 433269"/>
                <a:gd name="connsiteX2" fmla="*/ 271462 w 271462"/>
                <a:gd name="connsiteY2" fmla="*/ 433269 h 433269"/>
                <a:gd name="connsiteX3" fmla="*/ 0 w 271462"/>
                <a:gd name="connsiteY3" fmla="*/ 433269 h 433269"/>
                <a:gd name="connsiteX4" fmla="*/ 0 w 271462"/>
                <a:gd name="connsiteY4" fmla="*/ 0 h 433269"/>
                <a:gd name="connsiteX0" fmla="*/ 0 w 271462"/>
                <a:gd name="connsiteY0" fmla="*/ 0 h 433269"/>
                <a:gd name="connsiteX1" fmla="*/ 271462 w 271462"/>
                <a:gd name="connsiteY1" fmla="*/ 0 h 433269"/>
                <a:gd name="connsiteX2" fmla="*/ 271462 w 271462"/>
                <a:gd name="connsiteY2" fmla="*/ 11786 h 433269"/>
                <a:gd name="connsiteX3" fmla="*/ 271462 w 271462"/>
                <a:gd name="connsiteY3" fmla="*/ 433269 h 433269"/>
                <a:gd name="connsiteX4" fmla="*/ 0 w 271462"/>
                <a:gd name="connsiteY4" fmla="*/ 433269 h 433269"/>
                <a:gd name="connsiteX5" fmla="*/ 0 w 271462"/>
                <a:gd name="connsiteY5" fmla="*/ 0 h 433269"/>
                <a:gd name="connsiteX0" fmla="*/ 0 w 271462"/>
                <a:gd name="connsiteY0" fmla="*/ 0 h 433269"/>
                <a:gd name="connsiteX1" fmla="*/ 271462 w 271462"/>
                <a:gd name="connsiteY1" fmla="*/ 0 h 433269"/>
                <a:gd name="connsiteX2" fmla="*/ 271462 w 271462"/>
                <a:gd name="connsiteY2" fmla="*/ 11786 h 433269"/>
                <a:gd name="connsiteX3" fmla="*/ 271462 w 271462"/>
                <a:gd name="connsiteY3" fmla="*/ 409455 h 433269"/>
                <a:gd name="connsiteX4" fmla="*/ 271462 w 271462"/>
                <a:gd name="connsiteY4" fmla="*/ 433269 h 433269"/>
                <a:gd name="connsiteX5" fmla="*/ 0 w 271462"/>
                <a:gd name="connsiteY5" fmla="*/ 433269 h 433269"/>
                <a:gd name="connsiteX6" fmla="*/ 0 w 271462"/>
                <a:gd name="connsiteY6" fmla="*/ 0 h 4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462" h="433269">
                  <a:moveTo>
                    <a:pt x="0" y="0"/>
                  </a:moveTo>
                  <a:lnTo>
                    <a:pt x="271462" y="0"/>
                  </a:lnTo>
                  <a:lnTo>
                    <a:pt x="271462" y="11786"/>
                  </a:lnTo>
                  <a:lnTo>
                    <a:pt x="271462" y="409455"/>
                  </a:lnTo>
                  <a:lnTo>
                    <a:pt x="271462" y="433269"/>
                  </a:lnTo>
                  <a:lnTo>
                    <a:pt x="0" y="43326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964515" y="1586211"/>
              <a:ext cx="406400" cy="232839"/>
              <a:chOff x="3829050" y="1120140"/>
              <a:chExt cx="577850" cy="636905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829050" y="1120140"/>
                <a:ext cx="262890" cy="175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175760" y="1638300"/>
                <a:ext cx="231140" cy="118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Elbow Connector 120"/>
              <p:cNvCxnSpPr>
                <a:stCxn id="119" idx="2"/>
                <a:endCxn id="120" idx="1"/>
              </p:cNvCxnSpPr>
              <p:nvPr/>
            </p:nvCxnSpPr>
            <p:spPr>
              <a:xfrm rot="16200000" flipH="1">
                <a:off x="3866991" y="1388903"/>
                <a:ext cx="402273" cy="215265"/>
              </a:xfrm>
              <a:prstGeom prst="bentConnector2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/>
            <p:cNvSpPr txBox="1"/>
            <p:nvPr/>
          </p:nvSpPr>
          <p:spPr>
            <a:xfrm>
              <a:off x="5039949" y="2570087"/>
              <a:ext cx="11434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cs typeface="Times New Roman" panose="02020603050405020304" pitchFamily="18" charset="0"/>
                </a:rPr>
                <a:t>channel = </a:t>
              </a:r>
              <a:r>
                <a:rPr lang="en-US" sz="1000" dirty="0" err="1" smtClean="0">
                  <a:cs typeface="Times New Roman" panose="02020603050405020304" pitchFamily="18" charset="0"/>
                </a:rPr>
                <a:t>openChannel</a:t>
              </a:r>
              <a:r>
                <a:rPr lang="en-US" sz="1000" dirty="0" smtClean="0">
                  <a:cs typeface="Times New Roman" panose="02020603050405020304" pitchFamily="18" charset="0"/>
                </a:rPr>
                <a:t>(file)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475703" y="1859310"/>
              <a:ext cx="352299" cy="566390"/>
              <a:chOff x="3693258" y="2508802"/>
              <a:chExt cx="352299" cy="3086100"/>
            </a:xfrm>
          </p:grpSpPr>
          <p:cxnSp>
            <p:nvCxnSpPr>
              <p:cNvPr id="127" name="Elbow Connector 126"/>
              <p:cNvCxnSpPr>
                <a:stCxn id="128" idx="2"/>
                <a:endCxn id="128" idx="4"/>
              </p:cNvCxnSpPr>
              <p:nvPr/>
            </p:nvCxnSpPr>
            <p:spPr>
              <a:xfrm>
                <a:off x="4042508" y="2680252"/>
                <a:ext cx="2540" cy="2914650"/>
              </a:xfrm>
              <a:prstGeom prst="bentConnector3">
                <a:avLst>
                  <a:gd name="adj1" fmla="val 9120039"/>
                </a:avLst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34"/>
              <p:cNvSpPr/>
              <p:nvPr/>
            </p:nvSpPr>
            <p:spPr>
              <a:xfrm>
                <a:off x="3693258" y="2508802"/>
                <a:ext cx="352299" cy="3086100"/>
              </a:xfrm>
              <a:custGeom>
                <a:avLst/>
                <a:gdLst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51790 w 351790"/>
                  <a:gd name="connsiteY2" fmla="*/ 1257300 h 1257300"/>
                  <a:gd name="connsiteX3" fmla="*/ 0 w 351790"/>
                  <a:gd name="connsiteY3" fmla="*/ 1257300 h 1257300"/>
                  <a:gd name="connsiteX4" fmla="*/ 0 w 351790"/>
                  <a:gd name="connsiteY4" fmla="*/ 0 h 1257300"/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49250 w 351790"/>
                  <a:gd name="connsiteY2" fmla="*/ 69850 h 1257300"/>
                  <a:gd name="connsiteX3" fmla="*/ 351790 w 351790"/>
                  <a:gd name="connsiteY3" fmla="*/ 1257300 h 1257300"/>
                  <a:gd name="connsiteX4" fmla="*/ 0 w 351790"/>
                  <a:gd name="connsiteY4" fmla="*/ 1257300 h 1257300"/>
                  <a:gd name="connsiteX5" fmla="*/ 0 w 351790"/>
                  <a:gd name="connsiteY5" fmla="*/ 0 h 1257300"/>
                  <a:gd name="connsiteX0" fmla="*/ 0 w 376108"/>
                  <a:gd name="connsiteY0" fmla="*/ 0 h 1257300"/>
                  <a:gd name="connsiteX1" fmla="*/ 351790 w 376108"/>
                  <a:gd name="connsiteY1" fmla="*/ 0 h 1257300"/>
                  <a:gd name="connsiteX2" fmla="*/ 349250 w 376108"/>
                  <a:gd name="connsiteY2" fmla="*/ 69850 h 1257300"/>
                  <a:gd name="connsiteX3" fmla="*/ 346075 w 376108"/>
                  <a:gd name="connsiteY3" fmla="*/ 774171 h 1257300"/>
                  <a:gd name="connsiteX4" fmla="*/ 351790 w 376108"/>
                  <a:gd name="connsiteY4" fmla="*/ 1257300 h 1257300"/>
                  <a:gd name="connsiteX5" fmla="*/ 0 w 376108"/>
                  <a:gd name="connsiteY5" fmla="*/ 1257300 h 1257300"/>
                  <a:gd name="connsiteX6" fmla="*/ 0 w 376108"/>
                  <a:gd name="connsiteY6" fmla="*/ 0 h 1257300"/>
                  <a:gd name="connsiteX0" fmla="*/ 0 w 351823"/>
                  <a:gd name="connsiteY0" fmla="*/ 0 h 1257300"/>
                  <a:gd name="connsiteX1" fmla="*/ 351790 w 351823"/>
                  <a:gd name="connsiteY1" fmla="*/ 0 h 1257300"/>
                  <a:gd name="connsiteX2" fmla="*/ 349250 w 351823"/>
                  <a:gd name="connsiteY2" fmla="*/ 69850 h 1257300"/>
                  <a:gd name="connsiteX3" fmla="*/ 346075 w 351823"/>
                  <a:gd name="connsiteY3" fmla="*/ 774171 h 1257300"/>
                  <a:gd name="connsiteX4" fmla="*/ 351790 w 351823"/>
                  <a:gd name="connsiteY4" fmla="*/ 1257300 h 1257300"/>
                  <a:gd name="connsiteX5" fmla="*/ 0 w 351823"/>
                  <a:gd name="connsiteY5" fmla="*/ 1257300 h 1257300"/>
                  <a:gd name="connsiteX6" fmla="*/ 0 w 351823"/>
                  <a:gd name="connsiteY6" fmla="*/ 0 h 1257300"/>
                  <a:gd name="connsiteX0" fmla="*/ 0 w 352413"/>
                  <a:gd name="connsiteY0" fmla="*/ 0 h 1257300"/>
                  <a:gd name="connsiteX1" fmla="*/ 351790 w 352413"/>
                  <a:gd name="connsiteY1" fmla="*/ 0 h 1257300"/>
                  <a:gd name="connsiteX2" fmla="*/ 349250 w 352413"/>
                  <a:gd name="connsiteY2" fmla="*/ 69850 h 1257300"/>
                  <a:gd name="connsiteX3" fmla="*/ 346075 w 352413"/>
                  <a:gd name="connsiteY3" fmla="*/ 774171 h 1257300"/>
                  <a:gd name="connsiteX4" fmla="*/ 351790 w 352413"/>
                  <a:gd name="connsiteY4" fmla="*/ 1257300 h 1257300"/>
                  <a:gd name="connsiteX5" fmla="*/ 0 w 352413"/>
                  <a:gd name="connsiteY5" fmla="*/ 1257300 h 1257300"/>
                  <a:gd name="connsiteX6" fmla="*/ 0 w 352413"/>
                  <a:gd name="connsiteY6" fmla="*/ 0 h 1257300"/>
                  <a:gd name="connsiteX0" fmla="*/ 0 w 352854"/>
                  <a:gd name="connsiteY0" fmla="*/ 0 h 1257300"/>
                  <a:gd name="connsiteX1" fmla="*/ 351790 w 352854"/>
                  <a:gd name="connsiteY1" fmla="*/ 0 h 1257300"/>
                  <a:gd name="connsiteX2" fmla="*/ 349250 w 352854"/>
                  <a:gd name="connsiteY2" fmla="*/ 69850 h 1257300"/>
                  <a:gd name="connsiteX3" fmla="*/ 346075 w 352854"/>
                  <a:gd name="connsiteY3" fmla="*/ 774171 h 1257300"/>
                  <a:gd name="connsiteX4" fmla="*/ 351790 w 352854"/>
                  <a:gd name="connsiteY4" fmla="*/ 1257300 h 1257300"/>
                  <a:gd name="connsiteX5" fmla="*/ 0 w 352854"/>
                  <a:gd name="connsiteY5" fmla="*/ 1257300 h 1257300"/>
                  <a:gd name="connsiteX6" fmla="*/ 0 w 352854"/>
                  <a:gd name="connsiteY6" fmla="*/ 0 h 1257300"/>
                  <a:gd name="connsiteX0" fmla="*/ 0 w 352299"/>
                  <a:gd name="connsiteY0" fmla="*/ 0 h 1257300"/>
                  <a:gd name="connsiteX1" fmla="*/ 351790 w 352299"/>
                  <a:gd name="connsiteY1" fmla="*/ 0 h 1257300"/>
                  <a:gd name="connsiteX2" fmla="*/ 349250 w 352299"/>
                  <a:gd name="connsiteY2" fmla="*/ 69850 h 1257300"/>
                  <a:gd name="connsiteX3" fmla="*/ 346075 w 352299"/>
                  <a:gd name="connsiteY3" fmla="*/ 774171 h 1257300"/>
                  <a:gd name="connsiteX4" fmla="*/ 351790 w 352299"/>
                  <a:gd name="connsiteY4" fmla="*/ 1257300 h 1257300"/>
                  <a:gd name="connsiteX5" fmla="*/ 0 w 352299"/>
                  <a:gd name="connsiteY5" fmla="*/ 1257300 h 1257300"/>
                  <a:gd name="connsiteX6" fmla="*/ 0 w 352299"/>
                  <a:gd name="connsiteY6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299" h="1257300">
                    <a:moveTo>
                      <a:pt x="0" y="0"/>
                    </a:moveTo>
                    <a:lnTo>
                      <a:pt x="351790" y="0"/>
                    </a:lnTo>
                    <a:cubicBezTo>
                      <a:pt x="350943" y="23283"/>
                      <a:pt x="350097" y="46567"/>
                      <a:pt x="349250" y="69850"/>
                    </a:cubicBezTo>
                    <a:cubicBezTo>
                      <a:pt x="348298" y="198878"/>
                      <a:pt x="345652" y="576263"/>
                      <a:pt x="346075" y="774171"/>
                    </a:cubicBezTo>
                    <a:cubicBezTo>
                      <a:pt x="344117" y="973049"/>
                      <a:pt x="354700" y="1153496"/>
                      <a:pt x="351790" y="1257300"/>
                    </a:cubicBezTo>
                    <a:lnTo>
                      <a:pt x="0" y="12573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4475703" y="2452399"/>
              <a:ext cx="352299" cy="517797"/>
              <a:chOff x="3693258" y="2508802"/>
              <a:chExt cx="352299" cy="3086100"/>
            </a:xfrm>
          </p:grpSpPr>
          <p:cxnSp>
            <p:nvCxnSpPr>
              <p:cNvPr id="130" name="Elbow Connector 129"/>
              <p:cNvCxnSpPr>
                <a:stCxn id="131" idx="2"/>
                <a:endCxn id="131" idx="4"/>
              </p:cNvCxnSpPr>
              <p:nvPr/>
            </p:nvCxnSpPr>
            <p:spPr>
              <a:xfrm>
                <a:off x="4042508" y="2680252"/>
                <a:ext cx="2540" cy="2914650"/>
              </a:xfrm>
              <a:prstGeom prst="bentConnector3">
                <a:avLst>
                  <a:gd name="adj1" fmla="val 9120039"/>
                </a:avLst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34"/>
              <p:cNvSpPr/>
              <p:nvPr/>
            </p:nvSpPr>
            <p:spPr>
              <a:xfrm>
                <a:off x="3693258" y="2508802"/>
                <a:ext cx="352299" cy="3086100"/>
              </a:xfrm>
              <a:custGeom>
                <a:avLst/>
                <a:gdLst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51790 w 351790"/>
                  <a:gd name="connsiteY2" fmla="*/ 1257300 h 1257300"/>
                  <a:gd name="connsiteX3" fmla="*/ 0 w 351790"/>
                  <a:gd name="connsiteY3" fmla="*/ 1257300 h 1257300"/>
                  <a:gd name="connsiteX4" fmla="*/ 0 w 351790"/>
                  <a:gd name="connsiteY4" fmla="*/ 0 h 1257300"/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49250 w 351790"/>
                  <a:gd name="connsiteY2" fmla="*/ 69850 h 1257300"/>
                  <a:gd name="connsiteX3" fmla="*/ 351790 w 351790"/>
                  <a:gd name="connsiteY3" fmla="*/ 1257300 h 1257300"/>
                  <a:gd name="connsiteX4" fmla="*/ 0 w 351790"/>
                  <a:gd name="connsiteY4" fmla="*/ 1257300 h 1257300"/>
                  <a:gd name="connsiteX5" fmla="*/ 0 w 351790"/>
                  <a:gd name="connsiteY5" fmla="*/ 0 h 1257300"/>
                  <a:gd name="connsiteX0" fmla="*/ 0 w 376108"/>
                  <a:gd name="connsiteY0" fmla="*/ 0 h 1257300"/>
                  <a:gd name="connsiteX1" fmla="*/ 351790 w 376108"/>
                  <a:gd name="connsiteY1" fmla="*/ 0 h 1257300"/>
                  <a:gd name="connsiteX2" fmla="*/ 349250 w 376108"/>
                  <a:gd name="connsiteY2" fmla="*/ 69850 h 1257300"/>
                  <a:gd name="connsiteX3" fmla="*/ 346075 w 376108"/>
                  <a:gd name="connsiteY3" fmla="*/ 774171 h 1257300"/>
                  <a:gd name="connsiteX4" fmla="*/ 351790 w 376108"/>
                  <a:gd name="connsiteY4" fmla="*/ 1257300 h 1257300"/>
                  <a:gd name="connsiteX5" fmla="*/ 0 w 376108"/>
                  <a:gd name="connsiteY5" fmla="*/ 1257300 h 1257300"/>
                  <a:gd name="connsiteX6" fmla="*/ 0 w 376108"/>
                  <a:gd name="connsiteY6" fmla="*/ 0 h 1257300"/>
                  <a:gd name="connsiteX0" fmla="*/ 0 w 351823"/>
                  <a:gd name="connsiteY0" fmla="*/ 0 h 1257300"/>
                  <a:gd name="connsiteX1" fmla="*/ 351790 w 351823"/>
                  <a:gd name="connsiteY1" fmla="*/ 0 h 1257300"/>
                  <a:gd name="connsiteX2" fmla="*/ 349250 w 351823"/>
                  <a:gd name="connsiteY2" fmla="*/ 69850 h 1257300"/>
                  <a:gd name="connsiteX3" fmla="*/ 346075 w 351823"/>
                  <a:gd name="connsiteY3" fmla="*/ 774171 h 1257300"/>
                  <a:gd name="connsiteX4" fmla="*/ 351790 w 351823"/>
                  <a:gd name="connsiteY4" fmla="*/ 1257300 h 1257300"/>
                  <a:gd name="connsiteX5" fmla="*/ 0 w 351823"/>
                  <a:gd name="connsiteY5" fmla="*/ 1257300 h 1257300"/>
                  <a:gd name="connsiteX6" fmla="*/ 0 w 351823"/>
                  <a:gd name="connsiteY6" fmla="*/ 0 h 1257300"/>
                  <a:gd name="connsiteX0" fmla="*/ 0 w 352413"/>
                  <a:gd name="connsiteY0" fmla="*/ 0 h 1257300"/>
                  <a:gd name="connsiteX1" fmla="*/ 351790 w 352413"/>
                  <a:gd name="connsiteY1" fmla="*/ 0 h 1257300"/>
                  <a:gd name="connsiteX2" fmla="*/ 349250 w 352413"/>
                  <a:gd name="connsiteY2" fmla="*/ 69850 h 1257300"/>
                  <a:gd name="connsiteX3" fmla="*/ 346075 w 352413"/>
                  <a:gd name="connsiteY3" fmla="*/ 774171 h 1257300"/>
                  <a:gd name="connsiteX4" fmla="*/ 351790 w 352413"/>
                  <a:gd name="connsiteY4" fmla="*/ 1257300 h 1257300"/>
                  <a:gd name="connsiteX5" fmla="*/ 0 w 352413"/>
                  <a:gd name="connsiteY5" fmla="*/ 1257300 h 1257300"/>
                  <a:gd name="connsiteX6" fmla="*/ 0 w 352413"/>
                  <a:gd name="connsiteY6" fmla="*/ 0 h 1257300"/>
                  <a:gd name="connsiteX0" fmla="*/ 0 w 352854"/>
                  <a:gd name="connsiteY0" fmla="*/ 0 h 1257300"/>
                  <a:gd name="connsiteX1" fmla="*/ 351790 w 352854"/>
                  <a:gd name="connsiteY1" fmla="*/ 0 h 1257300"/>
                  <a:gd name="connsiteX2" fmla="*/ 349250 w 352854"/>
                  <a:gd name="connsiteY2" fmla="*/ 69850 h 1257300"/>
                  <a:gd name="connsiteX3" fmla="*/ 346075 w 352854"/>
                  <a:gd name="connsiteY3" fmla="*/ 774171 h 1257300"/>
                  <a:gd name="connsiteX4" fmla="*/ 351790 w 352854"/>
                  <a:gd name="connsiteY4" fmla="*/ 1257300 h 1257300"/>
                  <a:gd name="connsiteX5" fmla="*/ 0 w 352854"/>
                  <a:gd name="connsiteY5" fmla="*/ 1257300 h 1257300"/>
                  <a:gd name="connsiteX6" fmla="*/ 0 w 352854"/>
                  <a:gd name="connsiteY6" fmla="*/ 0 h 1257300"/>
                  <a:gd name="connsiteX0" fmla="*/ 0 w 352299"/>
                  <a:gd name="connsiteY0" fmla="*/ 0 h 1257300"/>
                  <a:gd name="connsiteX1" fmla="*/ 351790 w 352299"/>
                  <a:gd name="connsiteY1" fmla="*/ 0 h 1257300"/>
                  <a:gd name="connsiteX2" fmla="*/ 349250 w 352299"/>
                  <a:gd name="connsiteY2" fmla="*/ 69850 h 1257300"/>
                  <a:gd name="connsiteX3" fmla="*/ 346075 w 352299"/>
                  <a:gd name="connsiteY3" fmla="*/ 774171 h 1257300"/>
                  <a:gd name="connsiteX4" fmla="*/ 351790 w 352299"/>
                  <a:gd name="connsiteY4" fmla="*/ 1257300 h 1257300"/>
                  <a:gd name="connsiteX5" fmla="*/ 0 w 352299"/>
                  <a:gd name="connsiteY5" fmla="*/ 1257300 h 1257300"/>
                  <a:gd name="connsiteX6" fmla="*/ 0 w 352299"/>
                  <a:gd name="connsiteY6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299" h="1257300">
                    <a:moveTo>
                      <a:pt x="0" y="0"/>
                    </a:moveTo>
                    <a:lnTo>
                      <a:pt x="351790" y="0"/>
                    </a:lnTo>
                    <a:cubicBezTo>
                      <a:pt x="350943" y="23283"/>
                      <a:pt x="350097" y="46567"/>
                      <a:pt x="349250" y="69850"/>
                    </a:cubicBezTo>
                    <a:cubicBezTo>
                      <a:pt x="348298" y="198878"/>
                      <a:pt x="345652" y="576263"/>
                      <a:pt x="346075" y="774171"/>
                    </a:cubicBezTo>
                    <a:cubicBezTo>
                      <a:pt x="344117" y="973049"/>
                      <a:pt x="354700" y="1153496"/>
                      <a:pt x="351790" y="1257300"/>
                    </a:cubicBezTo>
                    <a:lnTo>
                      <a:pt x="0" y="12573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033132" y="3183223"/>
              <a:ext cx="352299" cy="495096"/>
              <a:chOff x="3693258" y="2508802"/>
              <a:chExt cx="352299" cy="3086100"/>
            </a:xfrm>
          </p:grpSpPr>
          <p:cxnSp>
            <p:nvCxnSpPr>
              <p:cNvPr id="133" name="Elbow Connector 132"/>
              <p:cNvCxnSpPr>
                <a:stCxn id="134" idx="2"/>
                <a:endCxn id="134" idx="4"/>
              </p:cNvCxnSpPr>
              <p:nvPr/>
            </p:nvCxnSpPr>
            <p:spPr>
              <a:xfrm>
                <a:off x="4042508" y="2680252"/>
                <a:ext cx="2540" cy="2914650"/>
              </a:xfrm>
              <a:prstGeom prst="bentConnector3">
                <a:avLst>
                  <a:gd name="adj1" fmla="val 9120039"/>
                </a:avLst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 34"/>
              <p:cNvSpPr/>
              <p:nvPr/>
            </p:nvSpPr>
            <p:spPr>
              <a:xfrm>
                <a:off x="3693258" y="2508802"/>
                <a:ext cx="352299" cy="3086100"/>
              </a:xfrm>
              <a:custGeom>
                <a:avLst/>
                <a:gdLst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51790 w 351790"/>
                  <a:gd name="connsiteY2" fmla="*/ 1257300 h 1257300"/>
                  <a:gd name="connsiteX3" fmla="*/ 0 w 351790"/>
                  <a:gd name="connsiteY3" fmla="*/ 1257300 h 1257300"/>
                  <a:gd name="connsiteX4" fmla="*/ 0 w 351790"/>
                  <a:gd name="connsiteY4" fmla="*/ 0 h 1257300"/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49250 w 351790"/>
                  <a:gd name="connsiteY2" fmla="*/ 69850 h 1257300"/>
                  <a:gd name="connsiteX3" fmla="*/ 351790 w 351790"/>
                  <a:gd name="connsiteY3" fmla="*/ 1257300 h 1257300"/>
                  <a:gd name="connsiteX4" fmla="*/ 0 w 351790"/>
                  <a:gd name="connsiteY4" fmla="*/ 1257300 h 1257300"/>
                  <a:gd name="connsiteX5" fmla="*/ 0 w 351790"/>
                  <a:gd name="connsiteY5" fmla="*/ 0 h 1257300"/>
                  <a:gd name="connsiteX0" fmla="*/ 0 w 376108"/>
                  <a:gd name="connsiteY0" fmla="*/ 0 h 1257300"/>
                  <a:gd name="connsiteX1" fmla="*/ 351790 w 376108"/>
                  <a:gd name="connsiteY1" fmla="*/ 0 h 1257300"/>
                  <a:gd name="connsiteX2" fmla="*/ 349250 w 376108"/>
                  <a:gd name="connsiteY2" fmla="*/ 69850 h 1257300"/>
                  <a:gd name="connsiteX3" fmla="*/ 346075 w 376108"/>
                  <a:gd name="connsiteY3" fmla="*/ 774171 h 1257300"/>
                  <a:gd name="connsiteX4" fmla="*/ 351790 w 376108"/>
                  <a:gd name="connsiteY4" fmla="*/ 1257300 h 1257300"/>
                  <a:gd name="connsiteX5" fmla="*/ 0 w 376108"/>
                  <a:gd name="connsiteY5" fmla="*/ 1257300 h 1257300"/>
                  <a:gd name="connsiteX6" fmla="*/ 0 w 376108"/>
                  <a:gd name="connsiteY6" fmla="*/ 0 h 1257300"/>
                  <a:gd name="connsiteX0" fmla="*/ 0 w 351823"/>
                  <a:gd name="connsiteY0" fmla="*/ 0 h 1257300"/>
                  <a:gd name="connsiteX1" fmla="*/ 351790 w 351823"/>
                  <a:gd name="connsiteY1" fmla="*/ 0 h 1257300"/>
                  <a:gd name="connsiteX2" fmla="*/ 349250 w 351823"/>
                  <a:gd name="connsiteY2" fmla="*/ 69850 h 1257300"/>
                  <a:gd name="connsiteX3" fmla="*/ 346075 w 351823"/>
                  <a:gd name="connsiteY3" fmla="*/ 774171 h 1257300"/>
                  <a:gd name="connsiteX4" fmla="*/ 351790 w 351823"/>
                  <a:gd name="connsiteY4" fmla="*/ 1257300 h 1257300"/>
                  <a:gd name="connsiteX5" fmla="*/ 0 w 351823"/>
                  <a:gd name="connsiteY5" fmla="*/ 1257300 h 1257300"/>
                  <a:gd name="connsiteX6" fmla="*/ 0 w 351823"/>
                  <a:gd name="connsiteY6" fmla="*/ 0 h 1257300"/>
                  <a:gd name="connsiteX0" fmla="*/ 0 w 352413"/>
                  <a:gd name="connsiteY0" fmla="*/ 0 h 1257300"/>
                  <a:gd name="connsiteX1" fmla="*/ 351790 w 352413"/>
                  <a:gd name="connsiteY1" fmla="*/ 0 h 1257300"/>
                  <a:gd name="connsiteX2" fmla="*/ 349250 w 352413"/>
                  <a:gd name="connsiteY2" fmla="*/ 69850 h 1257300"/>
                  <a:gd name="connsiteX3" fmla="*/ 346075 w 352413"/>
                  <a:gd name="connsiteY3" fmla="*/ 774171 h 1257300"/>
                  <a:gd name="connsiteX4" fmla="*/ 351790 w 352413"/>
                  <a:gd name="connsiteY4" fmla="*/ 1257300 h 1257300"/>
                  <a:gd name="connsiteX5" fmla="*/ 0 w 352413"/>
                  <a:gd name="connsiteY5" fmla="*/ 1257300 h 1257300"/>
                  <a:gd name="connsiteX6" fmla="*/ 0 w 352413"/>
                  <a:gd name="connsiteY6" fmla="*/ 0 h 1257300"/>
                  <a:gd name="connsiteX0" fmla="*/ 0 w 352854"/>
                  <a:gd name="connsiteY0" fmla="*/ 0 h 1257300"/>
                  <a:gd name="connsiteX1" fmla="*/ 351790 w 352854"/>
                  <a:gd name="connsiteY1" fmla="*/ 0 h 1257300"/>
                  <a:gd name="connsiteX2" fmla="*/ 349250 w 352854"/>
                  <a:gd name="connsiteY2" fmla="*/ 69850 h 1257300"/>
                  <a:gd name="connsiteX3" fmla="*/ 346075 w 352854"/>
                  <a:gd name="connsiteY3" fmla="*/ 774171 h 1257300"/>
                  <a:gd name="connsiteX4" fmla="*/ 351790 w 352854"/>
                  <a:gd name="connsiteY4" fmla="*/ 1257300 h 1257300"/>
                  <a:gd name="connsiteX5" fmla="*/ 0 w 352854"/>
                  <a:gd name="connsiteY5" fmla="*/ 1257300 h 1257300"/>
                  <a:gd name="connsiteX6" fmla="*/ 0 w 352854"/>
                  <a:gd name="connsiteY6" fmla="*/ 0 h 1257300"/>
                  <a:gd name="connsiteX0" fmla="*/ 0 w 352299"/>
                  <a:gd name="connsiteY0" fmla="*/ 0 h 1257300"/>
                  <a:gd name="connsiteX1" fmla="*/ 351790 w 352299"/>
                  <a:gd name="connsiteY1" fmla="*/ 0 h 1257300"/>
                  <a:gd name="connsiteX2" fmla="*/ 349250 w 352299"/>
                  <a:gd name="connsiteY2" fmla="*/ 69850 h 1257300"/>
                  <a:gd name="connsiteX3" fmla="*/ 346075 w 352299"/>
                  <a:gd name="connsiteY3" fmla="*/ 774171 h 1257300"/>
                  <a:gd name="connsiteX4" fmla="*/ 351790 w 352299"/>
                  <a:gd name="connsiteY4" fmla="*/ 1257300 h 1257300"/>
                  <a:gd name="connsiteX5" fmla="*/ 0 w 352299"/>
                  <a:gd name="connsiteY5" fmla="*/ 1257300 h 1257300"/>
                  <a:gd name="connsiteX6" fmla="*/ 0 w 352299"/>
                  <a:gd name="connsiteY6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299" h="1257300">
                    <a:moveTo>
                      <a:pt x="0" y="0"/>
                    </a:moveTo>
                    <a:lnTo>
                      <a:pt x="351790" y="0"/>
                    </a:lnTo>
                    <a:cubicBezTo>
                      <a:pt x="350943" y="23283"/>
                      <a:pt x="350097" y="46567"/>
                      <a:pt x="349250" y="69850"/>
                    </a:cubicBezTo>
                    <a:cubicBezTo>
                      <a:pt x="348298" y="198878"/>
                      <a:pt x="345652" y="576263"/>
                      <a:pt x="346075" y="774171"/>
                    </a:cubicBezTo>
                    <a:cubicBezTo>
                      <a:pt x="344117" y="973049"/>
                      <a:pt x="354700" y="1153496"/>
                      <a:pt x="351790" y="1257300"/>
                    </a:cubicBezTo>
                    <a:lnTo>
                      <a:pt x="0" y="12573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6" name="Straight Arrow Connector 135"/>
            <p:cNvCxnSpPr/>
            <p:nvPr/>
          </p:nvCxnSpPr>
          <p:spPr>
            <a:xfrm>
              <a:off x="3398314" y="3803333"/>
              <a:ext cx="1416287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1959101" y="3981450"/>
              <a:ext cx="2862201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611978" y="4027270"/>
              <a:ext cx="352299" cy="278031"/>
              <a:chOff x="3693258" y="2508802"/>
              <a:chExt cx="352299" cy="3086100"/>
            </a:xfrm>
          </p:grpSpPr>
          <p:cxnSp>
            <p:nvCxnSpPr>
              <p:cNvPr id="140" name="Elbow Connector 139"/>
              <p:cNvCxnSpPr>
                <a:stCxn id="141" idx="2"/>
                <a:endCxn id="141" idx="4"/>
              </p:cNvCxnSpPr>
              <p:nvPr/>
            </p:nvCxnSpPr>
            <p:spPr>
              <a:xfrm>
                <a:off x="4042508" y="2680252"/>
                <a:ext cx="2540" cy="2914650"/>
              </a:xfrm>
              <a:prstGeom prst="bentConnector3">
                <a:avLst>
                  <a:gd name="adj1" fmla="val 9120039"/>
                </a:avLst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34"/>
              <p:cNvSpPr/>
              <p:nvPr/>
            </p:nvSpPr>
            <p:spPr>
              <a:xfrm>
                <a:off x="3693258" y="2508802"/>
                <a:ext cx="352299" cy="3086100"/>
              </a:xfrm>
              <a:custGeom>
                <a:avLst/>
                <a:gdLst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51790 w 351790"/>
                  <a:gd name="connsiteY2" fmla="*/ 1257300 h 1257300"/>
                  <a:gd name="connsiteX3" fmla="*/ 0 w 351790"/>
                  <a:gd name="connsiteY3" fmla="*/ 1257300 h 1257300"/>
                  <a:gd name="connsiteX4" fmla="*/ 0 w 351790"/>
                  <a:gd name="connsiteY4" fmla="*/ 0 h 1257300"/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49250 w 351790"/>
                  <a:gd name="connsiteY2" fmla="*/ 69850 h 1257300"/>
                  <a:gd name="connsiteX3" fmla="*/ 351790 w 351790"/>
                  <a:gd name="connsiteY3" fmla="*/ 1257300 h 1257300"/>
                  <a:gd name="connsiteX4" fmla="*/ 0 w 351790"/>
                  <a:gd name="connsiteY4" fmla="*/ 1257300 h 1257300"/>
                  <a:gd name="connsiteX5" fmla="*/ 0 w 351790"/>
                  <a:gd name="connsiteY5" fmla="*/ 0 h 1257300"/>
                  <a:gd name="connsiteX0" fmla="*/ 0 w 376108"/>
                  <a:gd name="connsiteY0" fmla="*/ 0 h 1257300"/>
                  <a:gd name="connsiteX1" fmla="*/ 351790 w 376108"/>
                  <a:gd name="connsiteY1" fmla="*/ 0 h 1257300"/>
                  <a:gd name="connsiteX2" fmla="*/ 349250 w 376108"/>
                  <a:gd name="connsiteY2" fmla="*/ 69850 h 1257300"/>
                  <a:gd name="connsiteX3" fmla="*/ 346075 w 376108"/>
                  <a:gd name="connsiteY3" fmla="*/ 774171 h 1257300"/>
                  <a:gd name="connsiteX4" fmla="*/ 351790 w 376108"/>
                  <a:gd name="connsiteY4" fmla="*/ 1257300 h 1257300"/>
                  <a:gd name="connsiteX5" fmla="*/ 0 w 376108"/>
                  <a:gd name="connsiteY5" fmla="*/ 1257300 h 1257300"/>
                  <a:gd name="connsiteX6" fmla="*/ 0 w 376108"/>
                  <a:gd name="connsiteY6" fmla="*/ 0 h 1257300"/>
                  <a:gd name="connsiteX0" fmla="*/ 0 w 351823"/>
                  <a:gd name="connsiteY0" fmla="*/ 0 h 1257300"/>
                  <a:gd name="connsiteX1" fmla="*/ 351790 w 351823"/>
                  <a:gd name="connsiteY1" fmla="*/ 0 h 1257300"/>
                  <a:gd name="connsiteX2" fmla="*/ 349250 w 351823"/>
                  <a:gd name="connsiteY2" fmla="*/ 69850 h 1257300"/>
                  <a:gd name="connsiteX3" fmla="*/ 346075 w 351823"/>
                  <a:gd name="connsiteY3" fmla="*/ 774171 h 1257300"/>
                  <a:gd name="connsiteX4" fmla="*/ 351790 w 351823"/>
                  <a:gd name="connsiteY4" fmla="*/ 1257300 h 1257300"/>
                  <a:gd name="connsiteX5" fmla="*/ 0 w 351823"/>
                  <a:gd name="connsiteY5" fmla="*/ 1257300 h 1257300"/>
                  <a:gd name="connsiteX6" fmla="*/ 0 w 351823"/>
                  <a:gd name="connsiteY6" fmla="*/ 0 h 1257300"/>
                  <a:gd name="connsiteX0" fmla="*/ 0 w 352413"/>
                  <a:gd name="connsiteY0" fmla="*/ 0 h 1257300"/>
                  <a:gd name="connsiteX1" fmla="*/ 351790 w 352413"/>
                  <a:gd name="connsiteY1" fmla="*/ 0 h 1257300"/>
                  <a:gd name="connsiteX2" fmla="*/ 349250 w 352413"/>
                  <a:gd name="connsiteY2" fmla="*/ 69850 h 1257300"/>
                  <a:gd name="connsiteX3" fmla="*/ 346075 w 352413"/>
                  <a:gd name="connsiteY3" fmla="*/ 774171 h 1257300"/>
                  <a:gd name="connsiteX4" fmla="*/ 351790 w 352413"/>
                  <a:gd name="connsiteY4" fmla="*/ 1257300 h 1257300"/>
                  <a:gd name="connsiteX5" fmla="*/ 0 w 352413"/>
                  <a:gd name="connsiteY5" fmla="*/ 1257300 h 1257300"/>
                  <a:gd name="connsiteX6" fmla="*/ 0 w 352413"/>
                  <a:gd name="connsiteY6" fmla="*/ 0 h 1257300"/>
                  <a:gd name="connsiteX0" fmla="*/ 0 w 352854"/>
                  <a:gd name="connsiteY0" fmla="*/ 0 h 1257300"/>
                  <a:gd name="connsiteX1" fmla="*/ 351790 w 352854"/>
                  <a:gd name="connsiteY1" fmla="*/ 0 h 1257300"/>
                  <a:gd name="connsiteX2" fmla="*/ 349250 w 352854"/>
                  <a:gd name="connsiteY2" fmla="*/ 69850 h 1257300"/>
                  <a:gd name="connsiteX3" fmla="*/ 346075 w 352854"/>
                  <a:gd name="connsiteY3" fmla="*/ 774171 h 1257300"/>
                  <a:gd name="connsiteX4" fmla="*/ 351790 w 352854"/>
                  <a:gd name="connsiteY4" fmla="*/ 1257300 h 1257300"/>
                  <a:gd name="connsiteX5" fmla="*/ 0 w 352854"/>
                  <a:gd name="connsiteY5" fmla="*/ 1257300 h 1257300"/>
                  <a:gd name="connsiteX6" fmla="*/ 0 w 352854"/>
                  <a:gd name="connsiteY6" fmla="*/ 0 h 1257300"/>
                  <a:gd name="connsiteX0" fmla="*/ 0 w 352299"/>
                  <a:gd name="connsiteY0" fmla="*/ 0 h 1257300"/>
                  <a:gd name="connsiteX1" fmla="*/ 351790 w 352299"/>
                  <a:gd name="connsiteY1" fmla="*/ 0 h 1257300"/>
                  <a:gd name="connsiteX2" fmla="*/ 349250 w 352299"/>
                  <a:gd name="connsiteY2" fmla="*/ 69850 h 1257300"/>
                  <a:gd name="connsiteX3" fmla="*/ 346075 w 352299"/>
                  <a:gd name="connsiteY3" fmla="*/ 774171 h 1257300"/>
                  <a:gd name="connsiteX4" fmla="*/ 351790 w 352299"/>
                  <a:gd name="connsiteY4" fmla="*/ 1257300 h 1257300"/>
                  <a:gd name="connsiteX5" fmla="*/ 0 w 352299"/>
                  <a:gd name="connsiteY5" fmla="*/ 1257300 h 1257300"/>
                  <a:gd name="connsiteX6" fmla="*/ 0 w 352299"/>
                  <a:gd name="connsiteY6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299" h="1257300">
                    <a:moveTo>
                      <a:pt x="0" y="0"/>
                    </a:moveTo>
                    <a:lnTo>
                      <a:pt x="351790" y="0"/>
                    </a:lnTo>
                    <a:cubicBezTo>
                      <a:pt x="350943" y="23283"/>
                      <a:pt x="350097" y="46567"/>
                      <a:pt x="349250" y="69850"/>
                    </a:cubicBezTo>
                    <a:cubicBezTo>
                      <a:pt x="348298" y="198878"/>
                      <a:pt x="345652" y="576263"/>
                      <a:pt x="346075" y="774171"/>
                    </a:cubicBezTo>
                    <a:cubicBezTo>
                      <a:pt x="344117" y="973049"/>
                      <a:pt x="354700" y="1153496"/>
                      <a:pt x="351790" y="1257300"/>
                    </a:cubicBezTo>
                    <a:lnTo>
                      <a:pt x="0" y="12573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3" name="Straight Arrow Connector 142"/>
            <p:cNvCxnSpPr/>
            <p:nvPr/>
          </p:nvCxnSpPr>
          <p:spPr>
            <a:xfrm flipH="1">
              <a:off x="536000" y="4476750"/>
              <a:ext cx="1436502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205637" y="4565591"/>
              <a:ext cx="352299" cy="278031"/>
              <a:chOff x="3693258" y="2508802"/>
              <a:chExt cx="352299" cy="3086100"/>
            </a:xfrm>
          </p:grpSpPr>
          <p:cxnSp>
            <p:nvCxnSpPr>
              <p:cNvPr id="145" name="Elbow Connector 144"/>
              <p:cNvCxnSpPr>
                <a:stCxn id="146" idx="2"/>
                <a:endCxn id="146" idx="4"/>
              </p:cNvCxnSpPr>
              <p:nvPr/>
            </p:nvCxnSpPr>
            <p:spPr>
              <a:xfrm>
                <a:off x="4042508" y="2680252"/>
                <a:ext cx="2540" cy="2914650"/>
              </a:xfrm>
              <a:prstGeom prst="bentConnector3">
                <a:avLst>
                  <a:gd name="adj1" fmla="val 9120039"/>
                </a:avLst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tangle 34"/>
              <p:cNvSpPr/>
              <p:nvPr/>
            </p:nvSpPr>
            <p:spPr>
              <a:xfrm>
                <a:off x="3693258" y="2508802"/>
                <a:ext cx="352299" cy="3086100"/>
              </a:xfrm>
              <a:custGeom>
                <a:avLst/>
                <a:gdLst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51790 w 351790"/>
                  <a:gd name="connsiteY2" fmla="*/ 1257300 h 1257300"/>
                  <a:gd name="connsiteX3" fmla="*/ 0 w 351790"/>
                  <a:gd name="connsiteY3" fmla="*/ 1257300 h 1257300"/>
                  <a:gd name="connsiteX4" fmla="*/ 0 w 351790"/>
                  <a:gd name="connsiteY4" fmla="*/ 0 h 1257300"/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49250 w 351790"/>
                  <a:gd name="connsiteY2" fmla="*/ 69850 h 1257300"/>
                  <a:gd name="connsiteX3" fmla="*/ 351790 w 351790"/>
                  <a:gd name="connsiteY3" fmla="*/ 1257300 h 1257300"/>
                  <a:gd name="connsiteX4" fmla="*/ 0 w 351790"/>
                  <a:gd name="connsiteY4" fmla="*/ 1257300 h 1257300"/>
                  <a:gd name="connsiteX5" fmla="*/ 0 w 351790"/>
                  <a:gd name="connsiteY5" fmla="*/ 0 h 1257300"/>
                  <a:gd name="connsiteX0" fmla="*/ 0 w 376108"/>
                  <a:gd name="connsiteY0" fmla="*/ 0 h 1257300"/>
                  <a:gd name="connsiteX1" fmla="*/ 351790 w 376108"/>
                  <a:gd name="connsiteY1" fmla="*/ 0 h 1257300"/>
                  <a:gd name="connsiteX2" fmla="*/ 349250 w 376108"/>
                  <a:gd name="connsiteY2" fmla="*/ 69850 h 1257300"/>
                  <a:gd name="connsiteX3" fmla="*/ 346075 w 376108"/>
                  <a:gd name="connsiteY3" fmla="*/ 774171 h 1257300"/>
                  <a:gd name="connsiteX4" fmla="*/ 351790 w 376108"/>
                  <a:gd name="connsiteY4" fmla="*/ 1257300 h 1257300"/>
                  <a:gd name="connsiteX5" fmla="*/ 0 w 376108"/>
                  <a:gd name="connsiteY5" fmla="*/ 1257300 h 1257300"/>
                  <a:gd name="connsiteX6" fmla="*/ 0 w 376108"/>
                  <a:gd name="connsiteY6" fmla="*/ 0 h 1257300"/>
                  <a:gd name="connsiteX0" fmla="*/ 0 w 351823"/>
                  <a:gd name="connsiteY0" fmla="*/ 0 h 1257300"/>
                  <a:gd name="connsiteX1" fmla="*/ 351790 w 351823"/>
                  <a:gd name="connsiteY1" fmla="*/ 0 h 1257300"/>
                  <a:gd name="connsiteX2" fmla="*/ 349250 w 351823"/>
                  <a:gd name="connsiteY2" fmla="*/ 69850 h 1257300"/>
                  <a:gd name="connsiteX3" fmla="*/ 346075 w 351823"/>
                  <a:gd name="connsiteY3" fmla="*/ 774171 h 1257300"/>
                  <a:gd name="connsiteX4" fmla="*/ 351790 w 351823"/>
                  <a:gd name="connsiteY4" fmla="*/ 1257300 h 1257300"/>
                  <a:gd name="connsiteX5" fmla="*/ 0 w 351823"/>
                  <a:gd name="connsiteY5" fmla="*/ 1257300 h 1257300"/>
                  <a:gd name="connsiteX6" fmla="*/ 0 w 351823"/>
                  <a:gd name="connsiteY6" fmla="*/ 0 h 1257300"/>
                  <a:gd name="connsiteX0" fmla="*/ 0 w 352413"/>
                  <a:gd name="connsiteY0" fmla="*/ 0 h 1257300"/>
                  <a:gd name="connsiteX1" fmla="*/ 351790 w 352413"/>
                  <a:gd name="connsiteY1" fmla="*/ 0 h 1257300"/>
                  <a:gd name="connsiteX2" fmla="*/ 349250 w 352413"/>
                  <a:gd name="connsiteY2" fmla="*/ 69850 h 1257300"/>
                  <a:gd name="connsiteX3" fmla="*/ 346075 w 352413"/>
                  <a:gd name="connsiteY3" fmla="*/ 774171 h 1257300"/>
                  <a:gd name="connsiteX4" fmla="*/ 351790 w 352413"/>
                  <a:gd name="connsiteY4" fmla="*/ 1257300 h 1257300"/>
                  <a:gd name="connsiteX5" fmla="*/ 0 w 352413"/>
                  <a:gd name="connsiteY5" fmla="*/ 1257300 h 1257300"/>
                  <a:gd name="connsiteX6" fmla="*/ 0 w 352413"/>
                  <a:gd name="connsiteY6" fmla="*/ 0 h 1257300"/>
                  <a:gd name="connsiteX0" fmla="*/ 0 w 352854"/>
                  <a:gd name="connsiteY0" fmla="*/ 0 h 1257300"/>
                  <a:gd name="connsiteX1" fmla="*/ 351790 w 352854"/>
                  <a:gd name="connsiteY1" fmla="*/ 0 h 1257300"/>
                  <a:gd name="connsiteX2" fmla="*/ 349250 w 352854"/>
                  <a:gd name="connsiteY2" fmla="*/ 69850 h 1257300"/>
                  <a:gd name="connsiteX3" fmla="*/ 346075 w 352854"/>
                  <a:gd name="connsiteY3" fmla="*/ 774171 h 1257300"/>
                  <a:gd name="connsiteX4" fmla="*/ 351790 w 352854"/>
                  <a:gd name="connsiteY4" fmla="*/ 1257300 h 1257300"/>
                  <a:gd name="connsiteX5" fmla="*/ 0 w 352854"/>
                  <a:gd name="connsiteY5" fmla="*/ 1257300 h 1257300"/>
                  <a:gd name="connsiteX6" fmla="*/ 0 w 352854"/>
                  <a:gd name="connsiteY6" fmla="*/ 0 h 1257300"/>
                  <a:gd name="connsiteX0" fmla="*/ 0 w 352299"/>
                  <a:gd name="connsiteY0" fmla="*/ 0 h 1257300"/>
                  <a:gd name="connsiteX1" fmla="*/ 351790 w 352299"/>
                  <a:gd name="connsiteY1" fmla="*/ 0 h 1257300"/>
                  <a:gd name="connsiteX2" fmla="*/ 349250 w 352299"/>
                  <a:gd name="connsiteY2" fmla="*/ 69850 h 1257300"/>
                  <a:gd name="connsiteX3" fmla="*/ 346075 w 352299"/>
                  <a:gd name="connsiteY3" fmla="*/ 774171 h 1257300"/>
                  <a:gd name="connsiteX4" fmla="*/ 351790 w 352299"/>
                  <a:gd name="connsiteY4" fmla="*/ 1257300 h 1257300"/>
                  <a:gd name="connsiteX5" fmla="*/ 0 w 352299"/>
                  <a:gd name="connsiteY5" fmla="*/ 1257300 h 1257300"/>
                  <a:gd name="connsiteX6" fmla="*/ 0 w 352299"/>
                  <a:gd name="connsiteY6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299" h="1257300">
                    <a:moveTo>
                      <a:pt x="0" y="0"/>
                    </a:moveTo>
                    <a:lnTo>
                      <a:pt x="351790" y="0"/>
                    </a:lnTo>
                    <a:cubicBezTo>
                      <a:pt x="350943" y="23283"/>
                      <a:pt x="350097" y="46567"/>
                      <a:pt x="349250" y="69850"/>
                    </a:cubicBezTo>
                    <a:cubicBezTo>
                      <a:pt x="348298" y="198878"/>
                      <a:pt x="345652" y="576263"/>
                      <a:pt x="346075" y="774171"/>
                    </a:cubicBezTo>
                    <a:cubicBezTo>
                      <a:pt x="344117" y="973049"/>
                      <a:pt x="354700" y="1153496"/>
                      <a:pt x="351790" y="1257300"/>
                    </a:cubicBezTo>
                    <a:lnTo>
                      <a:pt x="0" y="12573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772077" y="4581037"/>
              <a:ext cx="6832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cs typeface="Times New Roman" panose="02020603050405020304" pitchFamily="18" charset="0"/>
                </a:rPr>
                <a:t>read data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549401" y="5378531"/>
              <a:ext cx="1409700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556501" y="5154772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cs typeface="Times New Roman" panose="02020603050405020304" pitchFamily="18" charset="0"/>
                </a:rPr>
                <a:t>releaseBlock</a:t>
              </a:r>
              <a:r>
                <a:rPr lang="en-US" sz="1000" dirty="0" smtClean="0"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cs typeface="Times New Roman" panose="02020603050405020304" pitchFamily="18" charset="0"/>
                </a:rPr>
                <a:t>)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167008" y="5442900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cs typeface="Times New Roman" panose="02020603050405020304" pitchFamily="18" charset="0"/>
                </a:rPr>
                <a:t>update counters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1611978" y="5447370"/>
              <a:ext cx="352299" cy="278031"/>
              <a:chOff x="3693258" y="2508802"/>
              <a:chExt cx="352299" cy="3086100"/>
            </a:xfrm>
          </p:grpSpPr>
          <p:cxnSp>
            <p:nvCxnSpPr>
              <p:cNvPr id="154" name="Elbow Connector 153"/>
              <p:cNvCxnSpPr>
                <a:stCxn id="155" idx="2"/>
                <a:endCxn id="155" idx="4"/>
              </p:cNvCxnSpPr>
              <p:nvPr/>
            </p:nvCxnSpPr>
            <p:spPr>
              <a:xfrm>
                <a:off x="4042508" y="2680252"/>
                <a:ext cx="2540" cy="2914650"/>
              </a:xfrm>
              <a:prstGeom prst="bentConnector3">
                <a:avLst>
                  <a:gd name="adj1" fmla="val 9120039"/>
                </a:avLst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tangle 34"/>
              <p:cNvSpPr/>
              <p:nvPr/>
            </p:nvSpPr>
            <p:spPr>
              <a:xfrm>
                <a:off x="3693258" y="2508802"/>
                <a:ext cx="352299" cy="3086100"/>
              </a:xfrm>
              <a:custGeom>
                <a:avLst/>
                <a:gdLst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51790 w 351790"/>
                  <a:gd name="connsiteY2" fmla="*/ 1257300 h 1257300"/>
                  <a:gd name="connsiteX3" fmla="*/ 0 w 351790"/>
                  <a:gd name="connsiteY3" fmla="*/ 1257300 h 1257300"/>
                  <a:gd name="connsiteX4" fmla="*/ 0 w 351790"/>
                  <a:gd name="connsiteY4" fmla="*/ 0 h 1257300"/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49250 w 351790"/>
                  <a:gd name="connsiteY2" fmla="*/ 69850 h 1257300"/>
                  <a:gd name="connsiteX3" fmla="*/ 351790 w 351790"/>
                  <a:gd name="connsiteY3" fmla="*/ 1257300 h 1257300"/>
                  <a:gd name="connsiteX4" fmla="*/ 0 w 351790"/>
                  <a:gd name="connsiteY4" fmla="*/ 1257300 h 1257300"/>
                  <a:gd name="connsiteX5" fmla="*/ 0 w 351790"/>
                  <a:gd name="connsiteY5" fmla="*/ 0 h 1257300"/>
                  <a:gd name="connsiteX0" fmla="*/ 0 w 376108"/>
                  <a:gd name="connsiteY0" fmla="*/ 0 h 1257300"/>
                  <a:gd name="connsiteX1" fmla="*/ 351790 w 376108"/>
                  <a:gd name="connsiteY1" fmla="*/ 0 h 1257300"/>
                  <a:gd name="connsiteX2" fmla="*/ 349250 w 376108"/>
                  <a:gd name="connsiteY2" fmla="*/ 69850 h 1257300"/>
                  <a:gd name="connsiteX3" fmla="*/ 346075 w 376108"/>
                  <a:gd name="connsiteY3" fmla="*/ 774171 h 1257300"/>
                  <a:gd name="connsiteX4" fmla="*/ 351790 w 376108"/>
                  <a:gd name="connsiteY4" fmla="*/ 1257300 h 1257300"/>
                  <a:gd name="connsiteX5" fmla="*/ 0 w 376108"/>
                  <a:gd name="connsiteY5" fmla="*/ 1257300 h 1257300"/>
                  <a:gd name="connsiteX6" fmla="*/ 0 w 376108"/>
                  <a:gd name="connsiteY6" fmla="*/ 0 h 1257300"/>
                  <a:gd name="connsiteX0" fmla="*/ 0 w 351823"/>
                  <a:gd name="connsiteY0" fmla="*/ 0 h 1257300"/>
                  <a:gd name="connsiteX1" fmla="*/ 351790 w 351823"/>
                  <a:gd name="connsiteY1" fmla="*/ 0 h 1257300"/>
                  <a:gd name="connsiteX2" fmla="*/ 349250 w 351823"/>
                  <a:gd name="connsiteY2" fmla="*/ 69850 h 1257300"/>
                  <a:gd name="connsiteX3" fmla="*/ 346075 w 351823"/>
                  <a:gd name="connsiteY3" fmla="*/ 774171 h 1257300"/>
                  <a:gd name="connsiteX4" fmla="*/ 351790 w 351823"/>
                  <a:gd name="connsiteY4" fmla="*/ 1257300 h 1257300"/>
                  <a:gd name="connsiteX5" fmla="*/ 0 w 351823"/>
                  <a:gd name="connsiteY5" fmla="*/ 1257300 h 1257300"/>
                  <a:gd name="connsiteX6" fmla="*/ 0 w 351823"/>
                  <a:gd name="connsiteY6" fmla="*/ 0 h 1257300"/>
                  <a:gd name="connsiteX0" fmla="*/ 0 w 352413"/>
                  <a:gd name="connsiteY0" fmla="*/ 0 h 1257300"/>
                  <a:gd name="connsiteX1" fmla="*/ 351790 w 352413"/>
                  <a:gd name="connsiteY1" fmla="*/ 0 h 1257300"/>
                  <a:gd name="connsiteX2" fmla="*/ 349250 w 352413"/>
                  <a:gd name="connsiteY2" fmla="*/ 69850 h 1257300"/>
                  <a:gd name="connsiteX3" fmla="*/ 346075 w 352413"/>
                  <a:gd name="connsiteY3" fmla="*/ 774171 h 1257300"/>
                  <a:gd name="connsiteX4" fmla="*/ 351790 w 352413"/>
                  <a:gd name="connsiteY4" fmla="*/ 1257300 h 1257300"/>
                  <a:gd name="connsiteX5" fmla="*/ 0 w 352413"/>
                  <a:gd name="connsiteY5" fmla="*/ 1257300 h 1257300"/>
                  <a:gd name="connsiteX6" fmla="*/ 0 w 352413"/>
                  <a:gd name="connsiteY6" fmla="*/ 0 h 1257300"/>
                  <a:gd name="connsiteX0" fmla="*/ 0 w 352854"/>
                  <a:gd name="connsiteY0" fmla="*/ 0 h 1257300"/>
                  <a:gd name="connsiteX1" fmla="*/ 351790 w 352854"/>
                  <a:gd name="connsiteY1" fmla="*/ 0 h 1257300"/>
                  <a:gd name="connsiteX2" fmla="*/ 349250 w 352854"/>
                  <a:gd name="connsiteY2" fmla="*/ 69850 h 1257300"/>
                  <a:gd name="connsiteX3" fmla="*/ 346075 w 352854"/>
                  <a:gd name="connsiteY3" fmla="*/ 774171 h 1257300"/>
                  <a:gd name="connsiteX4" fmla="*/ 351790 w 352854"/>
                  <a:gd name="connsiteY4" fmla="*/ 1257300 h 1257300"/>
                  <a:gd name="connsiteX5" fmla="*/ 0 w 352854"/>
                  <a:gd name="connsiteY5" fmla="*/ 1257300 h 1257300"/>
                  <a:gd name="connsiteX6" fmla="*/ 0 w 352854"/>
                  <a:gd name="connsiteY6" fmla="*/ 0 h 1257300"/>
                  <a:gd name="connsiteX0" fmla="*/ 0 w 352299"/>
                  <a:gd name="connsiteY0" fmla="*/ 0 h 1257300"/>
                  <a:gd name="connsiteX1" fmla="*/ 351790 w 352299"/>
                  <a:gd name="connsiteY1" fmla="*/ 0 h 1257300"/>
                  <a:gd name="connsiteX2" fmla="*/ 349250 w 352299"/>
                  <a:gd name="connsiteY2" fmla="*/ 69850 h 1257300"/>
                  <a:gd name="connsiteX3" fmla="*/ 346075 w 352299"/>
                  <a:gd name="connsiteY3" fmla="*/ 774171 h 1257300"/>
                  <a:gd name="connsiteX4" fmla="*/ 351790 w 352299"/>
                  <a:gd name="connsiteY4" fmla="*/ 1257300 h 1257300"/>
                  <a:gd name="connsiteX5" fmla="*/ 0 w 352299"/>
                  <a:gd name="connsiteY5" fmla="*/ 1257300 h 1257300"/>
                  <a:gd name="connsiteX6" fmla="*/ 0 w 352299"/>
                  <a:gd name="connsiteY6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299" h="1257300">
                    <a:moveTo>
                      <a:pt x="0" y="0"/>
                    </a:moveTo>
                    <a:lnTo>
                      <a:pt x="351790" y="0"/>
                    </a:lnTo>
                    <a:cubicBezTo>
                      <a:pt x="350943" y="23283"/>
                      <a:pt x="350097" y="46567"/>
                      <a:pt x="349250" y="69850"/>
                    </a:cubicBezTo>
                    <a:cubicBezTo>
                      <a:pt x="348298" y="198878"/>
                      <a:pt x="345652" y="576263"/>
                      <a:pt x="346075" y="774171"/>
                    </a:cubicBezTo>
                    <a:cubicBezTo>
                      <a:pt x="344117" y="973049"/>
                      <a:pt x="354700" y="1153496"/>
                      <a:pt x="351790" y="1257300"/>
                    </a:cubicBezTo>
                    <a:lnTo>
                      <a:pt x="0" y="12573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6" name="Straight Arrow Connector 155"/>
            <p:cNvCxnSpPr/>
            <p:nvPr/>
          </p:nvCxnSpPr>
          <p:spPr>
            <a:xfrm>
              <a:off x="2270405" y="6274509"/>
              <a:ext cx="2544196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1924665" y="5735972"/>
              <a:ext cx="1571264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cs typeface="Times New Roman" panose="02020603050405020304" pitchFamily="18" charset="0"/>
                </a:rPr>
                <a:t>if </a:t>
              </a:r>
              <a:r>
                <a:rPr lang="en-US" sz="1000" dirty="0" err="1" smtClean="0">
                  <a:cs typeface="Times New Roman" panose="02020603050405020304" pitchFamily="18" charset="0"/>
                </a:rPr>
                <a:t>block.dirty</a:t>
              </a:r>
              <a:r>
                <a:rPr lang="en-US" sz="1000" dirty="0" smtClean="0">
                  <a:cs typeface="Times New Roman" panose="02020603050405020304" pitchFamily="18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cs typeface="Times New Roman" panose="02020603050405020304" pitchFamily="18" charset="0"/>
                </a:rPr>
                <a:t>         </a:t>
              </a:r>
              <a:r>
                <a:rPr lang="en-US" sz="1000" dirty="0" err="1" smtClean="0">
                  <a:cs typeface="Times New Roman" panose="02020603050405020304" pitchFamily="18" charset="0"/>
                </a:rPr>
                <a:t>localProc.store</a:t>
              </a:r>
              <a:r>
                <a:rPr lang="en-US" sz="1000" dirty="0" smtClean="0">
                  <a:cs typeface="Times New Roman" panose="02020603050405020304" pitchFamily="18" charset="0"/>
                </a:rPr>
                <a:t>(block)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cs typeface="Times New Roman" panose="02020603050405020304" pitchFamily="18" charset="0"/>
                </a:rPr>
                <a:t>else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980760" y="5936200"/>
              <a:ext cx="406400" cy="363709"/>
              <a:chOff x="3829050" y="1120140"/>
              <a:chExt cx="577850" cy="636905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3829050" y="1120140"/>
                <a:ext cx="262890" cy="175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175760" y="1638300"/>
                <a:ext cx="231140" cy="118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2" idx="2"/>
                <a:endCxn id="163" idx="1"/>
              </p:cNvCxnSpPr>
              <p:nvPr/>
            </p:nvCxnSpPr>
            <p:spPr>
              <a:xfrm rot="16200000" flipH="1">
                <a:off x="3866991" y="1388903"/>
                <a:ext cx="402273" cy="215265"/>
              </a:xfrm>
              <a:prstGeom prst="bentConnector2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>
              <a:off x="5035601" y="6684006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cs typeface="Times New Roman" panose="02020603050405020304" pitchFamily="18" charset="0"/>
                </a:rPr>
                <a:t>enque</a:t>
              </a:r>
              <a:r>
                <a:rPr lang="en-US" sz="1000" dirty="0" smtClean="0">
                  <a:cs typeface="Times New Roman" panose="02020603050405020304" pitchFamily="18" charset="0"/>
                </a:rPr>
                <a:t> (block)</a:t>
              </a:r>
              <a:endParaRPr lang="en-US" sz="1000" dirty="0">
                <a:cs typeface="Times New Roman" panose="02020603050405020304" pitchFamily="18" charset="0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480571" y="6688476"/>
              <a:ext cx="352299" cy="278031"/>
              <a:chOff x="3693258" y="2508802"/>
              <a:chExt cx="352299" cy="3086100"/>
            </a:xfrm>
          </p:grpSpPr>
          <p:cxnSp>
            <p:nvCxnSpPr>
              <p:cNvPr id="174" name="Elbow Connector 173"/>
              <p:cNvCxnSpPr>
                <a:stCxn id="175" idx="2"/>
                <a:endCxn id="175" idx="4"/>
              </p:cNvCxnSpPr>
              <p:nvPr/>
            </p:nvCxnSpPr>
            <p:spPr>
              <a:xfrm>
                <a:off x="4042508" y="2680252"/>
                <a:ext cx="2540" cy="2914650"/>
              </a:xfrm>
              <a:prstGeom prst="bentConnector3">
                <a:avLst>
                  <a:gd name="adj1" fmla="val 9120039"/>
                </a:avLst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tangle 34"/>
              <p:cNvSpPr/>
              <p:nvPr/>
            </p:nvSpPr>
            <p:spPr>
              <a:xfrm>
                <a:off x="3693258" y="2508802"/>
                <a:ext cx="352299" cy="3086100"/>
              </a:xfrm>
              <a:custGeom>
                <a:avLst/>
                <a:gdLst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51790 w 351790"/>
                  <a:gd name="connsiteY2" fmla="*/ 1257300 h 1257300"/>
                  <a:gd name="connsiteX3" fmla="*/ 0 w 351790"/>
                  <a:gd name="connsiteY3" fmla="*/ 1257300 h 1257300"/>
                  <a:gd name="connsiteX4" fmla="*/ 0 w 351790"/>
                  <a:gd name="connsiteY4" fmla="*/ 0 h 1257300"/>
                  <a:gd name="connsiteX0" fmla="*/ 0 w 351790"/>
                  <a:gd name="connsiteY0" fmla="*/ 0 h 1257300"/>
                  <a:gd name="connsiteX1" fmla="*/ 351790 w 351790"/>
                  <a:gd name="connsiteY1" fmla="*/ 0 h 1257300"/>
                  <a:gd name="connsiteX2" fmla="*/ 349250 w 351790"/>
                  <a:gd name="connsiteY2" fmla="*/ 69850 h 1257300"/>
                  <a:gd name="connsiteX3" fmla="*/ 351790 w 351790"/>
                  <a:gd name="connsiteY3" fmla="*/ 1257300 h 1257300"/>
                  <a:gd name="connsiteX4" fmla="*/ 0 w 351790"/>
                  <a:gd name="connsiteY4" fmla="*/ 1257300 h 1257300"/>
                  <a:gd name="connsiteX5" fmla="*/ 0 w 351790"/>
                  <a:gd name="connsiteY5" fmla="*/ 0 h 1257300"/>
                  <a:gd name="connsiteX0" fmla="*/ 0 w 376108"/>
                  <a:gd name="connsiteY0" fmla="*/ 0 h 1257300"/>
                  <a:gd name="connsiteX1" fmla="*/ 351790 w 376108"/>
                  <a:gd name="connsiteY1" fmla="*/ 0 h 1257300"/>
                  <a:gd name="connsiteX2" fmla="*/ 349250 w 376108"/>
                  <a:gd name="connsiteY2" fmla="*/ 69850 h 1257300"/>
                  <a:gd name="connsiteX3" fmla="*/ 346075 w 376108"/>
                  <a:gd name="connsiteY3" fmla="*/ 774171 h 1257300"/>
                  <a:gd name="connsiteX4" fmla="*/ 351790 w 376108"/>
                  <a:gd name="connsiteY4" fmla="*/ 1257300 h 1257300"/>
                  <a:gd name="connsiteX5" fmla="*/ 0 w 376108"/>
                  <a:gd name="connsiteY5" fmla="*/ 1257300 h 1257300"/>
                  <a:gd name="connsiteX6" fmla="*/ 0 w 376108"/>
                  <a:gd name="connsiteY6" fmla="*/ 0 h 1257300"/>
                  <a:gd name="connsiteX0" fmla="*/ 0 w 351823"/>
                  <a:gd name="connsiteY0" fmla="*/ 0 h 1257300"/>
                  <a:gd name="connsiteX1" fmla="*/ 351790 w 351823"/>
                  <a:gd name="connsiteY1" fmla="*/ 0 h 1257300"/>
                  <a:gd name="connsiteX2" fmla="*/ 349250 w 351823"/>
                  <a:gd name="connsiteY2" fmla="*/ 69850 h 1257300"/>
                  <a:gd name="connsiteX3" fmla="*/ 346075 w 351823"/>
                  <a:gd name="connsiteY3" fmla="*/ 774171 h 1257300"/>
                  <a:gd name="connsiteX4" fmla="*/ 351790 w 351823"/>
                  <a:gd name="connsiteY4" fmla="*/ 1257300 h 1257300"/>
                  <a:gd name="connsiteX5" fmla="*/ 0 w 351823"/>
                  <a:gd name="connsiteY5" fmla="*/ 1257300 h 1257300"/>
                  <a:gd name="connsiteX6" fmla="*/ 0 w 351823"/>
                  <a:gd name="connsiteY6" fmla="*/ 0 h 1257300"/>
                  <a:gd name="connsiteX0" fmla="*/ 0 w 352413"/>
                  <a:gd name="connsiteY0" fmla="*/ 0 h 1257300"/>
                  <a:gd name="connsiteX1" fmla="*/ 351790 w 352413"/>
                  <a:gd name="connsiteY1" fmla="*/ 0 h 1257300"/>
                  <a:gd name="connsiteX2" fmla="*/ 349250 w 352413"/>
                  <a:gd name="connsiteY2" fmla="*/ 69850 h 1257300"/>
                  <a:gd name="connsiteX3" fmla="*/ 346075 w 352413"/>
                  <a:gd name="connsiteY3" fmla="*/ 774171 h 1257300"/>
                  <a:gd name="connsiteX4" fmla="*/ 351790 w 352413"/>
                  <a:gd name="connsiteY4" fmla="*/ 1257300 h 1257300"/>
                  <a:gd name="connsiteX5" fmla="*/ 0 w 352413"/>
                  <a:gd name="connsiteY5" fmla="*/ 1257300 h 1257300"/>
                  <a:gd name="connsiteX6" fmla="*/ 0 w 352413"/>
                  <a:gd name="connsiteY6" fmla="*/ 0 h 1257300"/>
                  <a:gd name="connsiteX0" fmla="*/ 0 w 352854"/>
                  <a:gd name="connsiteY0" fmla="*/ 0 h 1257300"/>
                  <a:gd name="connsiteX1" fmla="*/ 351790 w 352854"/>
                  <a:gd name="connsiteY1" fmla="*/ 0 h 1257300"/>
                  <a:gd name="connsiteX2" fmla="*/ 349250 w 352854"/>
                  <a:gd name="connsiteY2" fmla="*/ 69850 h 1257300"/>
                  <a:gd name="connsiteX3" fmla="*/ 346075 w 352854"/>
                  <a:gd name="connsiteY3" fmla="*/ 774171 h 1257300"/>
                  <a:gd name="connsiteX4" fmla="*/ 351790 w 352854"/>
                  <a:gd name="connsiteY4" fmla="*/ 1257300 h 1257300"/>
                  <a:gd name="connsiteX5" fmla="*/ 0 w 352854"/>
                  <a:gd name="connsiteY5" fmla="*/ 1257300 h 1257300"/>
                  <a:gd name="connsiteX6" fmla="*/ 0 w 352854"/>
                  <a:gd name="connsiteY6" fmla="*/ 0 h 1257300"/>
                  <a:gd name="connsiteX0" fmla="*/ 0 w 352299"/>
                  <a:gd name="connsiteY0" fmla="*/ 0 h 1257300"/>
                  <a:gd name="connsiteX1" fmla="*/ 351790 w 352299"/>
                  <a:gd name="connsiteY1" fmla="*/ 0 h 1257300"/>
                  <a:gd name="connsiteX2" fmla="*/ 349250 w 352299"/>
                  <a:gd name="connsiteY2" fmla="*/ 69850 h 1257300"/>
                  <a:gd name="connsiteX3" fmla="*/ 346075 w 352299"/>
                  <a:gd name="connsiteY3" fmla="*/ 774171 h 1257300"/>
                  <a:gd name="connsiteX4" fmla="*/ 351790 w 352299"/>
                  <a:gd name="connsiteY4" fmla="*/ 1257300 h 1257300"/>
                  <a:gd name="connsiteX5" fmla="*/ 0 w 352299"/>
                  <a:gd name="connsiteY5" fmla="*/ 1257300 h 1257300"/>
                  <a:gd name="connsiteX6" fmla="*/ 0 w 352299"/>
                  <a:gd name="connsiteY6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299" h="1257300">
                    <a:moveTo>
                      <a:pt x="0" y="0"/>
                    </a:moveTo>
                    <a:lnTo>
                      <a:pt x="351790" y="0"/>
                    </a:lnTo>
                    <a:cubicBezTo>
                      <a:pt x="350943" y="23283"/>
                      <a:pt x="350097" y="46567"/>
                      <a:pt x="349250" y="69850"/>
                    </a:cubicBezTo>
                    <a:cubicBezTo>
                      <a:pt x="348298" y="198878"/>
                      <a:pt x="345652" y="576263"/>
                      <a:pt x="346075" y="774171"/>
                    </a:cubicBezTo>
                    <a:cubicBezTo>
                      <a:pt x="344117" y="973049"/>
                      <a:pt x="354700" y="1153496"/>
                      <a:pt x="351790" y="1257300"/>
                    </a:cubicBezTo>
                    <a:lnTo>
                      <a:pt x="0" y="12573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6" name="Straight Arrow Connector 175"/>
            <p:cNvCxnSpPr/>
            <p:nvPr/>
          </p:nvCxnSpPr>
          <p:spPr>
            <a:xfrm flipH="1">
              <a:off x="1959101" y="7066804"/>
              <a:ext cx="2862201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>
              <a:off x="536000" y="7231904"/>
              <a:ext cx="1436502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/>
            <p:cNvGrpSpPr/>
            <p:nvPr/>
          </p:nvGrpSpPr>
          <p:grpSpPr>
            <a:xfrm flipH="1">
              <a:off x="1904030" y="6139656"/>
              <a:ext cx="406400" cy="1226344"/>
              <a:chOff x="3829050" y="1120140"/>
              <a:chExt cx="577850" cy="636905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3829050" y="1120140"/>
                <a:ext cx="262890" cy="175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4175760" y="1638300"/>
                <a:ext cx="231140" cy="118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Elbow Connector 183"/>
              <p:cNvCxnSpPr>
                <a:stCxn id="182" idx="2"/>
                <a:endCxn id="183" idx="1"/>
              </p:cNvCxnSpPr>
              <p:nvPr/>
            </p:nvCxnSpPr>
            <p:spPr>
              <a:xfrm rot="16200000" flipH="1">
                <a:off x="3866991" y="1388903"/>
                <a:ext cx="402273" cy="215265"/>
              </a:xfrm>
              <a:prstGeom prst="bentConnector2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130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829050" y="1466056"/>
            <a:ext cx="406400" cy="290989"/>
            <a:chOff x="3829050" y="1120140"/>
            <a:chExt cx="577850" cy="636905"/>
          </a:xfrm>
        </p:grpSpPr>
        <p:sp>
          <p:nvSpPr>
            <p:cNvPr id="26" name="Rectangle 25"/>
            <p:cNvSpPr/>
            <p:nvPr/>
          </p:nvSpPr>
          <p:spPr>
            <a:xfrm>
              <a:off x="3829050" y="1120140"/>
              <a:ext cx="262890" cy="175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75760" y="1638300"/>
              <a:ext cx="231140" cy="1187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Elbow Connector 28"/>
            <p:cNvCxnSpPr>
              <a:stCxn id="26" idx="2"/>
              <a:endCxn id="27" idx="1"/>
            </p:cNvCxnSpPr>
            <p:nvPr/>
          </p:nvCxnSpPr>
          <p:spPr>
            <a:xfrm rot="16200000" flipH="1">
              <a:off x="3866991" y="1388903"/>
              <a:ext cx="402273" cy="215265"/>
            </a:xfrm>
            <a:prstGeom prst="bentConnector2">
              <a:avLst/>
            </a:prstGeom>
            <a:ln w="9525">
              <a:solidFill>
                <a:schemeClr val="bg1">
                  <a:lumMod val="50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93258" y="4412974"/>
            <a:ext cx="352299" cy="1181928"/>
            <a:chOff x="3693258" y="2508802"/>
            <a:chExt cx="352299" cy="3086100"/>
          </a:xfrm>
        </p:grpSpPr>
        <p:cxnSp>
          <p:nvCxnSpPr>
            <p:cNvPr id="15" name="Elbow Connector 14"/>
            <p:cNvCxnSpPr>
              <a:stCxn id="35" idx="2"/>
              <a:endCxn id="35" idx="4"/>
            </p:cNvCxnSpPr>
            <p:nvPr/>
          </p:nvCxnSpPr>
          <p:spPr>
            <a:xfrm>
              <a:off x="4042508" y="2680252"/>
              <a:ext cx="2540" cy="2914650"/>
            </a:xfrm>
            <a:prstGeom prst="bentConnector3">
              <a:avLst>
                <a:gd name="adj1" fmla="val 9120039"/>
              </a:avLst>
            </a:prstGeom>
            <a:ln w="95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693258" y="2508802"/>
              <a:ext cx="352299" cy="3086100"/>
            </a:xfrm>
            <a:custGeom>
              <a:avLst/>
              <a:gdLst>
                <a:gd name="connsiteX0" fmla="*/ 0 w 351790"/>
                <a:gd name="connsiteY0" fmla="*/ 0 h 1257300"/>
                <a:gd name="connsiteX1" fmla="*/ 351790 w 351790"/>
                <a:gd name="connsiteY1" fmla="*/ 0 h 1257300"/>
                <a:gd name="connsiteX2" fmla="*/ 351790 w 351790"/>
                <a:gd name="connsiteY2" fmla="*/ 1257300 h 1257300"/>
                <a:gd name="connsiteX3" fmla="*/ 0 w 351790"/>
                <a:gd name="connsiteY3" fmla="*/ 1257300 h 1257300"/>
                <a:gd name="connsiteX4" fmla="*/ 0 w 351790"/>
                <a:gd name="connsiteY4" fmla="*/ 0 h 1257300"/>
                <a:gd name="connsiteX0" fmla="*/ 0 w 351790"/>
                <a:gd name="connsiteY0" fmla="*/ 0 h 1257300"/>
                <a:gd name="connsiteX1" fmla="*/ 351790 w 351790"/>
                <a:gd name="connsiteY1" fmla="*/ 0 h 1257300"/>
                <a:gd name="connsiteX2" fmla="*/ 349250 w 351790"/>
                <a:gd name="connsiteY2" fmla="*/ 69850 h 1257300"/>
                <a:gd name="connsiteX3" fmla="*/ 351790 w 351790"/>
                <a:gd name="connsiteY3" fmla="*/ 1257300 h 1257300"/>
                <a:gd name="connsiteX4" fmla="*/ 0 w 351790"/>
                <a:gd name="connsiteY4" fmla="*/ 1257300 h 1257300"/>
                <a:gd name="connsiteX5" fmla="*/ 0 w 351790"/>
                <a:gd name="connsiteY5" fmla="*/ 0 h 1257300"/>
                <a:gd name="connsiteX0" fmla="*/ 0 w 376108"/>
                <a:gd name="connsiteY0" fmla="*/ 0 h 1257300"/>
                <a:gd name="connsiteX1" fmla="*/ 351790 w 376108"/>
                <a:gd name="connsiteY1" fmla="*/ 0 h 1257300"/>
                <a:gd name="connsiteX2" fmla="*/ 349250 w 376108"/>
                <a:gd name="connsiteY2" fmla="*/ 69850 h 1257300"/>
                <a:gd name="connsiteX3" fmla="*/ 346075 w 376108"/>
                <a:gd name="connsiteY3" fmla="*/ 774171 h 1257300"/>
                <a:gd name="connsiteX4" fmla="*/ 351790 w 376108"/>
                <a:gd name="connsiteY4" fmla="*/ 1257300 h 1257300"/>
                <a:gd name="connsiteX5" fmla="*/ 0 w 376108"/>
                <a:gd name="connsiteY5" fmla="*/ 1257300 h 1257300"/>
                <a:gd name="connsiteX6" fmla="*/ 0 w 376108"/>
                <a:gd name="connsiteY6" fmla="*/ 0 h 1257300"/>
                <a:gd name="connsiteX0" fmla="*/ 0 w 351823"/>
                <a:gd name="connsiteY0" fmla="*/ 0 h 1257300"/>
                <a:gd name="connsiteX1" fmla="*/ 351790 w 351823"/>
                <a:gd name="connsiteY1" fmla="*/ 0 h 1257300"/>
                <a:gd name="connsiteX2" fmla="*/ 349250 w 351823"/>
                <a:gd name="connsiteY2" fmla="*/ 69850 h 1257300"/>
                <a:gd name="connsiteX3" fmla="*/ 346075 w 351823"/>
                <a:gd name="connsiteY3" fmla="*/ 774171 h 1257300"/>
                <a:gd name="connsiteX4" fmla="*/ 351790 w 351823"/>
                <a:gd name="connsiteY4" fmla="*/ 1257300 h 1257300"/>
                <a:gd name="connsiteX5" fmla="*/ 0 w 351823"/>
                <a:gd name="connsiteY5" fmla="*/ 1257300 h 1257300"/>
                <a:gd name="connsiteX6" fmla="*/ 0 w 351823"/>
                <a:gd name="connsiteY6" fmla="*/ 0 h 1257300"/>
                <a:gd name="connsiteX0" fmla="*/ 0 w 352413"/>
                <a:gd name="connsiteY0" fmla="*/ 0 h 1257300"/>
                <a:gd name="connsiteX1" fmla="*/ 351790 w 352413"/>
                <a:gd name="connsiteY1" fmla="*/ 0 h 1257300"/>
                <a:gd name="connsiteX2" fmla="*/ 349250 w 352413"/>
                <a:gd name="connsiteY2" fmla="*/ 69850 h 1257300"/>
                <a:gd name="connsiteX3" fmla="*/ 346075 w 352413"/>
                <a:gd name="connsiteY3" fmla="*/ 774171 h 1257300"/>
                <a:gd name="connsiteX4" fmla="*/ 351790 w 352413"/>
                <a:gd name="connsiteY4" fmla="*/ 1257300 h 1257300"/>
                <a:gd name="connsiteX5" fmla="*/ 0 w 352413"/>
                <a:gd name="connsiteY5" fmla="*/ 1257300 h 1257300"/>
                <a:gd name="connsiteX6" fmla="*/ 0 w 352413"/>
                <a:gd name="connsiteY6" fmla="*/ 0 h 1257300"/>
                <a:gd name="connsiteX0" fmla="*/ 0 w 352854"/>
                <a:gd name="connsiteY0" fmla="*/ 0 h 1257300"/>
                <a:gd name="connsiteX1" fmla="*/ 351790 w 352854"/>
                <a:gd name="connsiteY1" fmla="*/ 0 h 1257300"/>
                <a:gd name="connsiteX2" fmla="*/ 349250 w 352854"/>
                <a:gd name="connsiteY2" fmla="*/ 69850 h 1257300"/>
                <a:gd name="connsiteX3" fmla="*/ 346075 w 352854"/>
                <a:gd name="connsiteY3" fmla="*/ 774171 h 1257300"/>
                <a:gd name="connsiteX4" fmla="*/ 351790 w 352854"/>
                <a:gd name="connsiteY4" fmla="*/ 1257300 h 1257300"/>
                <a:gd name="connsiteX5" fmla="*/ 0 w 352854"/>
                <a:gd name="connsiteY5" fmla="*/ 1257300 h 1257300"/>
                <a:gd name="connsiteX6" fmla="*/ 0 w 352854"/>
                <a:gd name="connsiteY6" fmla="*/ 0 h 1257300"/>
                <a:gd name="connsiteX0" fmla="*/ 0 w 352299"/>
                <a:gd name="connsiteY0" fmla="*/ 0 h 1257300"/>
                <a:gd name="connsiteX1" fmla="*/ 351790 w 352299"/>
                <a:gd name="connsiteY1" fmla="*/ 0 h 1257300"/>
                <a:gd name="connsiteX2" fmla="*/ 349250 w 352299"/>
                <a:gd name="connsiteY2" fmla="*/ 69850 h 1257300"/>
                <a:gd name="connsiteX3" fmla="*/ 346075 w 352299"/>
                <a:gd name="connsiteY3" fmla="*/ 774171 h 1257300"/>
                <a:gd name="connsiteX4" fmla="*/ 351790 w 352299"/>
                <a:gd name="connsiteY4" fmla="*/ 1257300 h 1257300"/>
                <a:gd name="connsiteX5" fmla="*/ 0 w 352299"/>
                <a:gd name="connsiteY5" fmla="*/ 1257300 h 1257300"/>
                <a:gd name="connsiteX6" fmla="*/ 0 w 352299"/>
                <a:gd name="connsiteY6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299" h="1257300">
                  <a:moveTo>
                    <a:pt x="0" y="0"/>
                  </a:moveTo>
                  <a:lnTo>
                    <a:pt x="351790" y="0"/>
                  </a:lnTo>
                  <a:cubicBezTo>
                    <a:pt x="350943" y="23283"/>
                    <a:pt x="350097" y="46567"/>
                    <a:pt x="349250" y="69850"/>
                  </a:cubicBezTo>
                  <a:cubicBezTo>
                    <a:pt x="348298" y="198878"/>
                    <a:pt x="345652" y="576263"/>
                    <a:pt x="346075" y="774171"/>
                  </a:cubicBezTo>
                  <a:cubicBezTo>
                    <a:pt x="344117" y="973049"/>
                    <a:pt x="354700" y="1153496"/>
                    <a:pt x="351790" y="1257300"/>
                  </a:cubicBezTo>
                  <a:lnTo>
                    <a:pt x="0" y="12573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541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5891</TotalTime>
  <Words>51</Words>
  <Application>Microsoft Office PowerPoint</Application>
  <PresentationFormat>A4 Paper (210x297 mm)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</dc:creator>
  <cp:lastModifiedBy>sajjad</cp:lastModifiedBy>
  <cp:revision>65</cp:revision>
  <dcterms:created xsi:type="dcterms:W3CDTF">2017-08-09T21:31:07Z</dcterms:created>
  <dcterms:modified xsi:type="dcterms:W3CDTF">2017-08-13T23:42:54Z</dcterms:modified>
</cp:coreProperties>
</file>