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1" r:id="rId10"/>
    <p:sldId id="265" r:id="rId11"/>
    <p:sldId id="267" r:id="rId12"/>
    <p:sldId id="268" r:id="rId13"/>
    <p:sldId id="269" r:id="rId14"/>
  </p:sldIdLst>
  <p:sldSz cx="6858000" cy="4572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3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3DB1-8177-46AD-AF81-2EEE95D844A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571E-7618-4EE1-9726-87B70ABE6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81639" y="68983"/>
            <a:ext cx="6463941" cy="4436338"/>
            <a:chOff x="81639" y="68983"/>
            <a:chExt cx="6463941" cy="4436338"/>
          </a:xfrm>
        </p:grpSpPr>
        <p:grpSp>
          <p:nvGrpSpPr>
            <p:cNvPr id="24" name="Group 23"/>
            <p:cNvGrpSpPr/>
            <p:nvPr/>
          </p:nvGrpSpPr>
          <p:grpSpPr>
            <a:xfrm>
              <a:off x="107599" y="6898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6" idx="3"/>
            </p:cNvCxnSpPr>
            <p:nvPr/>
          </p:nvCxnSpPr>
          <p:spPr>
            <a:xfrm flipH="1">
              <a:off x="1679684" y="823377"/>
              <a:ext cx="434614" cy="653679"/>
            </a:xfrm>
            <a:prstGeom prst="bentConnector3">
              <a:avLst>
                <a:gd name="adj1" fmla="val -5259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49420" y="1248117"/>
              <a:ext cx="1465422" cy="686642"/>
              <a:chOff x="2822343" y="3158909"/>
              <a:chExt cx="2954611" cy="84159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22343" y="3494469"/>
                <a:ext cx="2954611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append times of N data blocks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22343" y="3158909"/>
                <a:ext cx="2954611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89800" y="304111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040584" y="725186"/>
              <a:ext cx="640819" cy="364380"/>
              <a:chOff x="2989984" y="2880081"/>
              <a:chExt cx="987656" cy="70554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cxnSp>
          <p:nvCxnSpPr>
            <p:cNvPr id="49" name="Elbow Connector 48"/>
            <p:cNvCxnSpPr>
              <a:stCxn id="20" idx="3"/>
              <a:endCxn id="37" idx="1"/>
            </p:cNvCxnSpPr>
            <p:nvPr/>
          </p:nvCxnSpPr>
          <p:spPr>
            <a:xfrm flipV="1">
              <a:off x="1679684" y="466990"/>
              <a:ext cx="3110116" cy="2075404"/>
            </a:xfrm>
            <a:prstGeom prst="bentConnector3">
              <a:avLst>
                <a:gd name="adj1" fmla="val 247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8" idx="3"/>
              <a:endCxn id="33" idx="1"/>
            </p:cNvCxnSpPr>
            <p:nvPr/>
          </p:nvCxnSpPr>
          <p:spPr>
            <a:xfrm flipV="1">
              <a:off x="1679683" y="1385007"/>
              <a:ext cx="1569737" cy="1704418"/>
            </a:xfrm>
            <a:prstGeom prst="bentConnector3">
              <a:avLst>
                <a:gd name="adj1" fmla="val 5970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3" idx="0"/>
              <a:endCxn id="44" idx="1"/>
            </p:cNvCxnSpPr>
            <p:nvPr/>
          </p:nvCxnSpPr>
          <p:spPr>
            <a:xfrm rot="5400000" flipH="1" flipV="1">
              <a:off x="4331331" y="538865"/>
              <a:ext cx="360052" cy="105845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3036897" y="2348459"/>
              <a:ext cx="1301051" cy="752171"/>
              <a:chOff x="2822345" y="3158909"/>
              <a:chExt cx="2305915" cy="84159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22345" y="3158909"/>
                <a:ext cx="230591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cxnSp>
          <p:nvCxnSpPr>
            <p:cNvPr id="70" name="Elbow Connector 69"/>
            <p:cNvCxnSpPr>
              <a:stCxn id="29" idx="3"/>
              <a:endCxn id="65" idx="1"/>
            </p:cNvCxnSpPr>
            <p:nvPr/>
          </p:nvCxnSpPr>
          <p:spPr>
            <a:xfrm flipV="1">
              <a:off x="1679683" y="2498412"/>
              <a:ext cx="1357214" cy="1095006"/>
            </a:xfrm>
            <a:prstGeom prst="bentConnector3">
              <a:avLst>
                <a:gd name="adj1" fmla="val 859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377027" y="1159095"/>
              <a:ext cx="640819" cy="364380"/>
              <a:chOff x="2989984" y="2880081"/>
              <a:chExt cx="987656" cy="7055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659047" y="2550772"/>
              <a:ext cx="1101098" cy="634760"/>
              <a:chOff x="3306577" y="5755290"/>
              <a:chExt cx="1006048" cy="91637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cxnSp>
          <p:nvCxnSpPr>
            <p:cNvPr id="72" name="Elbow Connector 71"/>
            <p:cNvCxnSpPr>
              <a:stCxn id="64" idx="3"/>
              <a:endCxn id="87" idx="1"/>
            </p:cNvCxnSpPr>
            <p:nvPr/>
          </p:nvCxnSpPr>
          <p:spPr>
            <a:xfrm>
              <a:off x="4337948" y="2874498"/>
              <a:ext cx="396920" cy="13577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1639" y="1357732"/>
              <a:ext cx="1598045" cy="2985296"/>
              <a:chOff x="55072" y="1862670"/>
              <a:chExt cx="1460097" cy="41975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5074" y="2198230"/>
                <a:ext cx="1460095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5074" y="1862670"/>
                <a:ext cx="1460095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Node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074" y="2499639"/>
                <a:ext cx="1460095" cy="613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metadata (e.g., creation time)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074" y="3113565"/>
                <a:ext cx="1460095" cy="8296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UUIDs, first and last append time of first N data blocks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73" y="3943253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UUID, first and last append time of an indirect block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5073" y="4651912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double Indirect Block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072" y="5351599"/>
                <a:ext cx="1460095" cy="70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UUID of a triple double Indirect Block</a:t>
                </a:r>
              </a:p>
            </p:txBody>
          </p:sp>
        </p:grpSp>
        <p:cxnSp>
          <p:nvCxnSpPr>
            <p:cNvPr id="78" name="Elbow Connector 77"/>
            <p:cNvCxnSpPr>
              <a:stCxn id="88" idx="0"/>
            </p:cNvCxnSpPr>
            <p:nvPr/>
          </p:nvCxnSpPr>
          <p:spPr>
            <a:xfrm rot="5400000" flipH="1" flipV="1">
              <a:off x="4901731" y="1830631"/>
              <a:ext cx="1117719" cy="4261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30619" y="3788058"/>
              <a:ext cx="1101098" cy="634760"/>
              <a:chOff x="3306577" y="5755290"/>
              <a:chExt cx="1006048" cy="91637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306577" y="5755290"/>
                <a:ext cx="936772" cy="841591"/>
                <a:chOff x="2822345" y="3158909"/>
                <a:chExt cx="2305915" cy="841591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3341215" y="5790567"/>
                <a:ext cx="936772" cy="841591"/>
                <a:chOff x="2822345" y="3158909"/>
                <a:chExt cx="2305915" cy="841591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375853" y="5830073"/>
                <a:ext cx="936772" cy="841591"/>
                <a:chOff x="2822345" y="3158909"/>
                <a:chExt cx="2305915" cy="841591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822345" y="3494469"/>
                  <a:ext cx="2305915" cy="5060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 data blocks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2822345" y="3158909"/>
                  <a:ext cx="2305915" cy="33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Indirect Block</a:t>
                  </a: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5904761" y="1573219"/>
              <a:ext cx="640819" cy="364380"/>
              <a:chOff x="2989984" y="2880081"/>
              <a:chExt cx="987656" cy="70554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22802" y="291535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666900" y="3741019"/>
              <a:ext cx="1245852" cy="764302"/>
              <a:chOff x="3666900" y="3741019"/>
              <a:chExt cx="1245852" cy="76430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666900" y="4081814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666900" y="3741019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704811" y="4108731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704811" y="3767936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740528" y="4132397"/>
                <a:ext cx="1172224" cy="372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indirect blocks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740528" y="3791602"/>
                <a:ext cx="1172224" cy="383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Indirect Block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114298" y="3776363"/>
              <a:ext cx="1172225" cy="682857"/>
              <a:chOff x="2822345" y="3069057"/>
              <a:chExt cx="2305915" cy="93144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22345" y="3494469"/>
                <a:ext cx="2305915" cy="5060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double indirect Blocks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22345" y="3069057"/>
                <a:ext cx="2305915" cy="425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Triple Indirect Block</a:t>
                </a:r>
              </a:p>
            </p:txBody>
          </p:sp>
        </p:grpSp>
        <p:cxnSp>
          <p:nvCxnSpPr>
            <p:cNvPr id="25" name="Elbow Connector 24"/>
            <p:cNvCxnSpPr>
              <a:stCxn id="77" idx="3"/>
              <a:endCxn id="98" idx="2"/>
            </p:cNvCxnSpPr>
            <p:nvPr/>
          </p:nvCxnSpPr>
          <p:spPr>
            <a:xfrm flipH="1" flipV="1">
              <a:off x="6201405" y="1898977"/>
              <a:ext cx="330312" cy="2348581"/>
            </a:xfrm>
            <a:prstGeom prst="bentConnector4">
              <a:avLst>
                <a:gd name="adj1" fmla="val -69207"/>
                <a:gd name="adj2" fmla="val 537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6" idx="3"/>
              <a:endCxn id="104" idx="1"/>
            </p:cNvCxnSpPr>
            <p:nvPr/>
          </p:nvCxnSpPr>
          <p:spPr>
            <a:xfrm flipV="1">
              <a:off x="3286523" y="3983510"/>
              <a:ext cx="454005" cy="29022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103" idx="3"/>
              <a:endCxn id="79" idx="1"/>
            </p:cNvCxnSpPr>
            <p:nvPr/>
          </p:nvCxnSpPr>
          <p:spPr>
            <a:xfrm flipV="1">
              <a:off x="4912752" y="3956078"/>
              <a:ext cx="593688" cy="36278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8" idx="3"/>
              <a:endCxn id="106" idx="1"/>
            </p:cNvCxnSpPr>
            <p:nvPr/>
          </p:nvCxnSpPr>
          <p:spPr>
            <a:xfrm>
              <a:off x="1679682" y="4091031"/>
              <a:ext cx="434616" cy="18269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199253" y="-33376"/>
            <a:ext cx="5853252" cy="4518320"/>
            <a:chOff x="1199253" y="-33376"/>
            <a:chExt cx="5853252" cy="4518320"/>
          </a:xfrm>
        </p:grpSpPr>
        <p:grpSp>
          <p:nvGrpSpPr>
            <p:cNvPr id="79" name="Group 78"/>
            <p:cNvGrpSpPr/>
            <p:nvPr/>
          </p:nvGrpSpPr>
          <p:grpSpPr>
            <a:xfrm>
              <a:off x="1199253" y="2514712"/>
              <a:ext cx="2536064" cy="1970232"/>
              <a:chOff x="2298891" y="2052604"/>
              <a:chExt cx="2536064" cy="197023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298891" y="2052604"/>
                <a:ext cx="2525050" cy="1042287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Connector 44"/>
              <p:cNvCxnSpPr>
                <a:endCxn id="46" idx="0"/>
              </p:cNvCxnSpPr>
              <p:nvPr/>
            </p:nvCxnSpPr>
            <p:spPr>
              <a:xfrm flipH="1">
                <a:off x="2836619" y="3090150"/>
                <a:ext cx="2498" cy="309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/>
              <p:cNvSpPr/>
              <p:nvPr/>
            </p:nvSpPr>
            <p:spPr>
              <a:xfrm>
                <a:off x="2298891" y="3399529"/>
                <a:ext cx="1075456" cy="6233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759499" y="3413447"/>
                <a:ext cx="1075456" cy="3492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GlobalProcessor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298891" y="2392755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298891" y="2464454"/>
                <a:ext cx="186781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store(Block)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load(Block)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SyncProcessor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Connector 51"/>
              <p:cNvCxnSpPr>
                <a:endCxn id="47" idx="0"/>
              </p:cNvCxnSpPr>
              <p:nvPr/>
            </p:nvCxnSpPr>
            <p:spPr>
              <a:xfrm>
                <a:off x="4297227" y="3094891"/>
                <a:ext cx="0" cy="318556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319924" y="3744787"/>
                <a:ext cx="9060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nextProcessor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2298891" y="3736789"/>
                <a:ext cx="10754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68" idx="3"/>
                <a:endCxn id="47" idx="1"/>
              </p:cNvCxnSpPr>
              <p:nvPr/>
            </p:nvCxnSpPr>
            <p:spPr>
              <a:xfrm flipV="1">
                <a:off x="3225941" y="3588072"/>
                <a:ext cx="533558" cy="2798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1199253" y="-33376"/>
              <a:ext cx="5853252" cy="2136240"/>
              <a:chOff x="661848" y="-33376"/>
              <a:chExt cx="5853252" cy="213624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064451" y="129540"/>
                <a:ext cx="2525050" cy="901190"/>
              </a:xfrm>
              <a:prstGeom prst="roundRect">
                <a:avLst>
                  <a:gd name="adj" fmla="val 726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Connector 15"/>
              <p:cNvCxnSpPr>
                <a:endCxn id="17" idx="0"/>
              </p:cNvCxnSpPr>
              <p:nvPr/>
            </p:nvCxnSpPr>
            <p:spPr>
              <a:xfrm flipH="1">
                <a:off x="1170037" y="1030729"/>
                <a:ext cx="648750" cy="3401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661848" y="1370880"/>
                <a:ext cx="1016378" cy="7319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IbmapBlock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774140" y="1384798"/>
                <a:ext cx="1104790" cy="71806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InodesBlock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974844" y="1370879"/>
                <a:ext cx="970593" cy="7319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064451" y="399420"/>
                <a:ext cx="25250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64451" y="442830"/>
                <a:ext cx="25955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SeekableByteChannel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loadFrom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storeFullTo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WritableByteChannel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30" name="Straight Connector 29"/>
              <p:cNvCxnSpPr>
                <a:endCxn id="19" idx="0"/>
              </p:cNvCxnSpPr>
              <p:nvPr/>
            </p:nvCxnSpPr>
            <p:spPr>
              <a:xfrm>
                <a:off x="2981679" y="1030729"/>
                <a:ext cx="478462" cy="34015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5" idx="2"/>
                <a:endCxn id="18" idx="0"/>
              </p:cNvCxnSpPr>
              <p:nvPr/>
            </p:nvCxnSpPr>
            <p:spPr>
              <a:xfrm flipH="1">
                <a:off x="2326535" y="1030730"/>
                <a:ext cx="441" cy="35406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 w="lg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774140" y="1675251"/>
                <a:ext cx="11047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745090" y="1773207"/>
                <a:ext cx="11047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[] </a:t>
                </a: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974844" y="1674762"/>
                <a:ext cx="9705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004769" y="1773207"/>
                <a:ext cx="9124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byte[] 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61848" y="1674762"/>
                <a:ext cx="10163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661848" y="1773207"/>
                <a:ext cx="9653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BitMap</a:t>
                </a:r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421380" y="259080"/>
                <a:ext cx="777240" cy="274320"/>
              </a:xfrm>
              <a:custGeom>
                <a:avLst/>
                <a:gdLst>
                  <a:gd name="connsiteX0" fmla="*/ 0 w 777240"/>
                  <a:gd name="connsiteY0" fmla="*/ 274320 h 274320"/>
                  <a:gd name="connsiteX1" fmla="*/ 312420 w 777240"/>
                  <a:gd name="connsiteY1" fmla="*/ 83820 h 274320"/>
                  <a:gd name="connsiteX2" fmla="*/ 777240 w 777240"/>
                  <a:gd name="connsiteY2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240" h="274320">
                    <a:moveTo>
                      <a:pt x="0" y="274320"/>
                    </a:moveTo>
                    <a:cubicBezTo>
                      <a:pt x="91440" y="201930"/>
                      <a:pt x="182880" y="129540"/>
                      <a:pt x="312420" y="83820"/>
                    </a:cubicBezTo>
                    <a:cubicBezTo>
                      <a:pt x="441960" y="38100"/>
                      <a:pt x="609600" y="19050"/>
                      <a:pt x="77724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98621" y="-33376"/>
                <a:ext cx="2133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local storage; </a:t>
                </a:r>
                <a:r>
                  <a:rPr lang="en-US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DataSegment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stores only the dirty bytes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512820" y="647701"/>
                <a:ext cx="792480" cy="76200"/>
              </a:xfrm>
              <a:custGeom>
                <a:avLst/>
                <a:gdLst>
                  <a:gd name="connsiteX0" fmla="*/ 0 w 754380"/>
                  <a:gd name="connsiteY0" fmla="*/ 190500 h 190500"/>
                  <a:gd name="connsiteX1" fmla="*/ 365760 w 754380"/>
                  <a:gd name="connsiteY1" fmla="*/ 76200 h 190500"/>
                  <a:gd name="connsiteX2" fmla="*/ 754380 w 754380"/>
                  <a:gd name="connsiteY2" fmla="*/ 0 h 190500"/>
                  <a:gd name="connsiteX0" fmla="*/ 0 w 792480"/>
                  <a:gd name="connsiteY0" fmla="*/ 115795 h 115795"/>
                  <a:gd name="connsiteX1" fmla="*/ 365760 w 792480"/>
                  <a:gd name="connsiteY1" fmla="*/ 1495 h 115795"/>
                  <a:gd name="connsiteX2" fmla="*/ 792480 w 792480"/>
                  <a:gd name="connsiteY2" fmla="*/ 39595 h 115795"/>
                  <a:gd name="connsiteX0" fmla="*/ 0 w 792480"/>
                  <a:gd name="connsiteY0" fmla="*/ 76200 h 76200"/>
                  <a:gd name="connsiteX1" fmla="*/ 358140 w 792480"/>
                  <a:gd name="connsiteY1" fmla="*/ 30480 h 76200"/>
                  <a:gd name="connsiteX2" fmla="*/ 792480 w 792480"/>
                  <a:gd name="connsiteY2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0" h="76200">
                    <a:moveTo>
                      <a:pt x="0" y="76200"/>
                    </a:moveTo>
                    <a:cubicBezTo>
                      <a:pt x="120015" y="34925"/>
                      <a:pt x="226060" y="43180"/>
                      <a:pt x="358140" y="30480"/>
                    </a:cubicBezTo>
                    <a:cubicBezTo>
                      <a:pt x="490220" y="17780"/>
                      <a:pt x="661035" y="22225"/>
                      <a:pt x="79248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267200" y="493059"/>
                <a:ext cx="19816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 the full block/segment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8540" y="868680"/>
                <a:ext cx="723900" cy="100238"/>
              </a:xfrm>
              <a:custGeom>
                <a:avLst/>
                <a:gdLst>
                  <a:gd name="connsiteX0" fmla="*/ 0 w 723900"/>
                  <a:gd name="connsiteY0" fmla="*/ 0 h 100238"/>
                  <a:gd name="connsiteX1" fmla="*/ 297180 w 723900"/>
                  <a:gd name="connsiteY1" fmla="*/ 91440 h 100238"/>
                  <a:gd name="connsiteX2" fmla="*/ 723900 w 723900"/>
                  <a:gd name="connsiteY2" fmla="*/ 91440 h 10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100238">
                    <a:moveTo>
                      <a:pt x="0" y="0"/>
                    </a:moveTo>
                    <a:cubicBezTo>
                      <a:pt x="88265" y="38100"/>
                      <a:pt x="176530" y="76200"/>
                      <a:pt x="297180" y="91440"/>
                    </a:cubicBezTo>
                    <a:cubicBezTo>
                      <a:pt x="417830" y="106680"/>
                      <a:pt x="570865" y="99060"/>
                      <a:pt x="723900" y="9144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67200" y="797968"/>
                <a:ext cx="2247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global storage; Stores the complete block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4050300" y="2507966"/>
              <a:ext cx="2001016" cy="1042287"/>
            </a:xfrm>
            <a:prstGeom prst="roundRect">
              <a:avLst>
                <a:gd name="adj" fmla="val 726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050300" y="2851213"/>
              <a:ext cx="2001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080225" y="2886688"/>
              <a:ext cx="19736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createNew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release 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BlockID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SyncProcessor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localProcessor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9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20015" y="35674"/>
            <a:ext cx="6498771" cy="4503694"/>
            <a:chOff x="120015" y="35674"/>
            <a:chExt cx="6498771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3970330" y="3063575"/>
              <a:ext cx="2648455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222114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2109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6948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804143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9152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20015" y="1920693"/>
              <a:ext cx="6498771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538509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56627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5566" y="2444411"/>
              <a:ext cx="899113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-blocks version table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48804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9602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96492" y="700692"/>
              <a:ext cx="2317063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96493" y="1116328"/>
              <a:ext cx="2317063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2038" y="1346651"/>
              <a:ext cx="2204404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endCxn id="13" idx="2"/>
            </p:cNvCxnSpPr>
            <p:nvPr/>
          </p:nvCxnSpPr>
          <p:spPr>
            <a:xfrm flipV="1">
              <a:off x="1144751" y="2883036"/>
              <a:ext cx="270372" cy="113678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397058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929740" y="2064137"/>
              <a:ext cx="261539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6254" y="3353135"/>
              <a:ext cx="928668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5088115" y="354807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762147" y="2889133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905556" y="2889133"/>
              <a:ext cx="0" cy="4640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6054145" y="3743015"/>
              <a:ext cx="1" cy="2599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4613556" y="3743015"/>
              <a:ext cx="0" cy="27680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4152220" y="3353135"/>
              <a:ext cx="922674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9647" y="2443564"/>
              <a:ext cx="684688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>
              <a:endCxn id="34" idx="2"/>
            </p:cNvCxnSpPr>
            <p:nvPr/>
          </p:nvCxnSpPr>
          <p:spPr>
            <a:xfrm flipH="1" flipV="1">
              <a:off x="551991" y="2882189"/>
              <a:ext cx="213765" cy="113763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2043222" y="3844533"/>
              <a:ext cx="1510325" cy="616021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793176" y="2883036"/>
              <a:ext cx="0" cy="96149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359831" y="2444411"/>
              <a:ext cx="863960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2791810" y="1633672"/>
              <a:ext cx="1" cy="8107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475833" y="3172884"/>
              <a:ext cx="655297" cy="266099"/>
            </a:xfrm>
            <a:prstGeom prst="rect">
              <a:avLst/>
            </a:prstGeom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71087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082561" y="4189879"/>
              <a:ext cx="1418364" cy="234109"/>
            </a:xfrm>
            <a:prstGeom prst="roundRect">
              <a:avLst>
                <a:gd name="adj" fmla="val 7702"/>
              </a:avLst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Pub-sub channels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H="1" flipV="1">
              <a:off x="1626438" y="2882191"/>
              <a:ext cx="667412" cy="130768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1561387" y="3369876"/>
              <a:ext cx="795970" cy="305665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-block version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267404" y="2787149"/>
              <a:ext cx="810637" cy="14027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3334969" y="3403042"/>
              <a:ext cx="544834" cy="239332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endPara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99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649060" y="217170"/>
            <a:ext cx="3882279" cy="3994073"/>
            <a:chOff x="649060" y="217170"/>
            <a:chExt cx="3882279" cy="3994073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926785"/>
              <a:chOff x="649060" y="3284458"/>
              <a:chExt cx="1271301" cy="92678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86915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 block version</a:t>
                </a:r>
                <a:endParaRPr lang="en-US" sz="1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block UUIDs</a:t>
                </a: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841911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9"/>
              <a:ext cx="735105" cy="425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 flipV="1">
              <a:off x="1907697" y="3720466"/>
              <a:ext cx="735105" cy="113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841911"/>
              <a:ext cx="722613" cy="190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80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32195" y="1834039"/>
            <a:ext cx="5393610" cy="1134182"/>
            <a:chOff x="1225176" y="1834039"/>
            <a:chExt cx="5393610" cy="1134182"/>
          </a:xfrm>
        </p:grpSpPr>
        <p:sp>
          <p:nvSpPr>
            <p:cNvPr id="16" name="Rounded Rectangle 15"/>
            <p:cNvSpPr/>
            <p:nvPr/>
          </p:nvSpPr>
          <p:spPr>
            <a:xfrm>
              <a:off x="1225176" y="1834039"/>
              <a:ext cx="5393610" cy="1134182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74920" y="2300716"/>
              <a:ext cx="123154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23926" y="2300716"/>
              <a:ext cx="128096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38515" y="2016329"/>
              <a:ext cx="4306622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42002" y="2395756"/>
              <a:ext cx="684688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76494" y="2300716"/>
              <a:ext cx="12720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3477350" y="3015767"/>
            <a:ext cx="2648455" cy="781805"/>
          </a:xfrm>
          <a:prstGeom prst="roundRect">
            <a:avLst>
              <a:gd name="adj" fmla="val 474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729134" y="3972015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801353" y="3972015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5169723" y="3955206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63277" y="23722"/>
            <a:ext cx="2331447" cy="1744188"/>
            <a:chOff x="2282109" y="23722"/>
            <a:chExt cx="2331447" cy="1744188"/>
          </a:xfrm>
        </p:grpSpPr>
        <p:sp>
          <p:nvSpPr>
            <p:cNvPr id="6" name="Rounded Rectangle 5"/>
            <p:cNvSpPr/>
            <p:nvPr/>
          </p:nvSpPr>
          <p:spPr>
            <a:xfrm>
              <a:off x="2282109" y="23722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569488" y="23722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804143" y="425504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091522" y="425504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2296492" y="688740"/>
              <a:ext cx="2317063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96493" y="1104376"/>
              <a:ext cx="2317063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2038" y="1334699"/>
              <a:ext cx="2204404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3429000" y="1591840"/>
            <a:ext cx="0" cy="4304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953274" y="3305327"/>
            <a:ext cx="928668" cy="389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Sync </a:t>
            </a:r>
            <a:r>
              <a:rPr lang="en-US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US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Straight Connector 130"/>
          <p:cNvCxnSpPr>
            <a:stCxn id="127" idx="3"/>
            <a:endCxn id="126" idx="1"/>
          </p:cNvCxnSpPr>
          <p:nvPr/>
        </p:nvCxnSpPr>
        <p:spPr>
          <a:xfrm>
            <a:off x="4595135" y="3500267"/>
            <a:ext cx="35813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269167" y="2841325"/>
            <a:ext cx="0" cy="46400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412576" y="2841325"/>
            <a:ext cx="0" cy="46400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561165" y="3695207"/>
            <a:ext cx="1" cy="25999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1"/>
          </p:cNvCxnSpPr>
          <p:nvPr/>
        </p:nvCxnSpPr>
        <p:spPr>
          <a:xfrm flipV="1">
            <a:off x="4120576" y="3695207"/>
            <a:ext cx="0" cy="276808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659240" y="3305327"/>
            <a:ext cx="922674" cy="389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Sync Processor</a:t>
            </a:r>
            <a:endParaRPr lang="en-US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>
            <a:stCxn id="21" idx="1"/>
            <a:endCxn id="34" idx="2"/>
          </p:cNvCxnSpPr>
          <p:nvPr/>
        </p:nvCxnSpPr>
        <p:spPr>
          <a:xfrm flipH="1" flipV="1">
            <a:off x="1191365" y="2834381"/>
            <a:ext cx="1430" cy="113763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745535" y="3794851"/>
            <a:ext cx="1510325" cy="616021"/>
          </a:xfrm>
          <a:prstGeom prst="roundRect">
            <a:avLst>
              <a:gd name="adj" fmla="val 77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000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1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endCxn id="77" idx="0"/>
          </p:cNvCxnSpPr>
          <p:nvPr/>
        </p:nvCxnSpPr>
        <p:spPr>
          <a:xfrm flipH="1">
            <a:off x="2494056" y="2737467"/>
            <a:ext cx="1433" cy="113563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84641" y="3125076"/>
            <a:ext cx="655297" cy="266099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9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en-US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784874" y="3873101"/>
            <a:ext cx="1418364" cy="234109"/>
          </a:xfrm>
          <a:prstGeom prst="roundRect">
            <a:avLst>
              <a:gd name="adj" fmla="val 7702"/>
            </a:avLst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service</a:t>
            </a:r>
            <a:endParaRPr lang="en-US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886931" y="2739341"/>
            <a:ext cx="549539" cy="113376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804904" y="3321207"/>
            <a:ext cx="544834" cy="239332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Inodes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lowchart: Magnetic Disk 43"/>
          <p:cNvSpPr/>
          <p:nvPr/>
        </p:nvSpPr>
        <p:spPr>
          <a:xfrm>
            <a:off x="3729134" y="4004647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3729134" y="4025327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7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30725" y="146322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30725" y="158025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30725" y="1697278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0725" y="1814304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30725" y="1931330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41716" y="1241781"/>
            <a:ext cx="649085" cy="1860371"/>
            <a:chOff x="55073" y="1862670"/>
            <a:chExt cx="1164127" cy="2790557"/>
          </a:xfrm>
        </p:grpSpPr>
        <p:sp>
          <p:nvSpPr>
            <p:cNvPr id="6" name="Rectangle 5"/>
            <p:cNvSpPr/>
            <p:nvPr/>
          </p:nvSpPr>
          <p:spPr>
            <a:xfrm>
              <a:off x="55074" y="2198230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74" y="1862670"/>
              <a:ext cx="1164126" cy="335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Index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074" y="2499639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metadata (e.g., creation time)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74" y="2801048"/>
              <a:ext cx="11641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73" y="3102457"/>
              <a:ext cx="11641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73" y="3390341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073" y="3703040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73" y="4017974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5073" y="4338293"/>
              <a:ext cx="11641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Indirect block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90800" y="2678649"/>
            <a:ext cx="822961" cy="811284"/>
            <a:chOff x="1028699" y="4017974"/>
            <a:chExt cx="1234441" cy="1216926"/>
          </a:xfrm>
        </p:grpSpPr>
        <p:grpSp>
          <p:nvGrpSpPr>
            <p:cNvPr id="43" name="Group 42"/>
            <p:cNvGrpSpPr/>
            <p:nvPr/>
          </p:nvGrpSpPr>
          <p:grpSpPr>
            <a:xfrm>
              <a:off x="1289513" y="4017974"/>
              <a:ext cx="973627" cy="1216926"/>
              <a:chOff x="207473" y="2953448"/>
              <a:chExt cx="973627" cy="121692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474" y="2953448"/>
                <a:ext cx="973626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7473" y="3254857"/>
                <a:ext cx="973626" cy="287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N+2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7473" y="3542741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07473" y="3855440"/>
                <a:ext cx="973626" cy="314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7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</p:grpSp>
        <p:cxnSp>
          <p:nvCxnSpPr>
            <p:cNvPr id="45" name="Straight Arrow Connector 44"/>
            <p:cNvCxnSpPr>
              <a:stCxn id="33" idx="3"/>
              <a:endCxn id="39" idx="1"/>
            </p:cNvCxnSpPr>
            <p:nvPr/>
          </p:nvCxnSpPr>
          <p:spPr>
            <a:xfrm flipV="1">
              <a:off x="1028699" y="4168679"/>
              <a:ext cx="260815" cy="6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4530725" y="2047055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30725" y="2162006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30725" y="2279032"/>
            <a:ext cx="305435" cy="117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56" name="Elbow Connector 55"/>
          <p:cNvCxnSpPr>
            <a:stCxn id="9" idx="3"/>
            <a:endCxn id="14" idx="1"/>
          </p:cNvCxnSpPr>
          <p:nvPr/>
        </p:nvCxnSpPr>
        <p:spPr>
          <a:xfrm flipV="1">
            <a:off x="2590800" y="1521740"/>
            <a:ext cx="1939925" cy="4460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0" idx="3"/>
            <a:endCxn id="15" idx="1"/>
          </p:cNvCxnSpPr>
          <p:nvPr/>
        </p:nvCxnSpPr>
        <p:spPr>
          <a:xfrm flipV="1">
            <a:off x="2590800" y="1638765"/>
            <a:ext cx="1939926" cy="525501"/>
          </a:xfrm>
          <a:prstGeom prst="bentConnector3">
            <a:avLst>
              <a:gd name="adj1" fmla="val 5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7" idx="1"/>
          </p:cNvCxnSpPr>
          <p:nvPr/>
        </p:nvCxnSpPr>
        <p:spPr>
          <a:xfrm flipV="1">
            <a:off x="2590800" y="1872817"/>
            <a:ext cx="1939926" cy="700855"/>
          </a:xfrm>
          <a:prstGeom prst="bentConnector3">
            <a:avLst>
              <a:gd name="adj1" fmla="val 557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63720" y="1249878"/>
            <a:ext cx="609462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764676" y="3537169"/>
            <a:ext cx="649085" cy="811284"/>
            <a:chOff x="207473" y="2953448"/>
            <a:chExt cx="973627" cy="1216926"/>
          </a:xfrm>
        </p:grpSpPr>
        <p:sp>
          <p:nvSpPr>
            <p:cNvPr id="78" name="Rectangle 77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Indirect block 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560763" y="3213752"/>
            <a:ext cx="649085" cy="811284"/>
            <a:chOff x="207473" y="2953448"/>
            <a:chExt cx="973627" cy="1216926"/>
          </a:xfrm>
        </p:grpSpPr>
        <p:sp>
          <p:nvSpPr>
            <p:cNvPr id="85" name="Rectangle 84"/>
            <p:cNvSpPr/>
            <p:nvPr/>
          </p:nvSpPr>
          <p:spPr>
            <a:xfrm>
              <a:off x="207474" y="2953448"/>
              <a:ext cx="973626" cy="301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M+1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07473" y="3254857"/>
              <a:ext cx="973626" cy="287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N+2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07473" y="3542741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7473" y="3855440"/>
              <a:ext cx="973626" cy="314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7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1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1381377" y="1907264"/>
            <a:ext cx="3784334" cy="1381862"/>
            <a:chOff x="1381377" y="1907264"/>
            <a:chExt cx="3784334" cy="1381862"/>
          </a:xfrm>
        </p:grpSpPr>
        <p:sp>
          <p:nvSpPr>
            <p:cNvPr id="144" name="Rectangle 143"/>
            <p:cNvSpPr/>
            <p:nvPr/>
          </p:nvSpPr>
          <p:spPr>
            <a:xfrm>
              <a:off x="1381377" y="2323904"/>
              <a:ext cx="3724007" cy="3737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476895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723564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023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1690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96923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43592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19026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3692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16951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163620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410289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656957" y="2415540"/>
              <a:ext cx="203489" cy="1905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822346" y="226337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1886591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76895" y="2889016"/>
              <a:ext cx="943495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bitmap</a:t>
              </a: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3102808" y="2359635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93112" y="2889016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eft Brace 141"/>
            <p:cNvSpPr/>
            <p:nvPr/>
          </p:nvSpPr>
          <p:spPr>
            <a:xfrm rot="16200000">
              <a:off x="4326644" y="2359636"/>
              <a:ext cx="124108" cy="943493"/>
            </a:xfrm>
            <a:prstGeom prst="leftBrace">
              <a:avLst>
                <a:gd name="adj1" fmla="val 7458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16948" y="2889017"/>
              <a:ext cx="943495" cy="246221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47471" y="1907264"/>
              <a:ext cx="2292558" cy="400110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storage space is divided in fixed size blocks of different types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5083217" y="2323904"/>
              <a:ext cx="82494" cy="374073"/>
            </a:xfrm>
            <a:custGeom>
              <a:avLst/>
              <a:gdLst>
                <a:gd name="connsiteX0" fmla="*/ 13870 w 96997"/>
                <a:gd name="connsiteY0" fmla="*/ 0 h 374073"/>
                <a:gd name="connsiteX1" fmla="*/ 69288 w 96997"/>
                <a:gd name="connsiteY1" fmla="*/ 110837 h 374073"/>
                <a:gd name="connsiteX2" fmla="*/ 27725 w 96997"/>
                <a:gd name="connsiteY2" fmla="*/ 180109 h 374073"/>
                <a:gd name="connsiteX3" fmla="*/ 96997 w 96997"/>
                <a:gd name="connsiteY3" fmla="*/ 228600 h 374073"/>
                <a:gd name="connsiteX4" fmla="*/ 15 w 96997"/>
                <a:gd name="connsiteY4" fmla="*/ 374073 h 37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97" h="374073">
                  <a:moveTo>
                    <a:pt x="13870" y="0"/>
                  </a:moveTo>
                  <a:lnTo>
                    <a:pt x="69288" y="110837"/>
                  </a:lnTo>
                  <a:lnTo>
                    <a:pt x="27725" y="180109"/>
                  </a:lnTo>
                  <a:lnTo>
                    <a:pt x="96997" y="228600"/>
                  </a:lnTo>
                  <a:cubicBezTo>
                    <a:pt x="64670" y="277091"/>
                    <a:pt x="-1140" y="359064"/>
                    <a:pt x="15" y="37407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3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4118610"/>
            <a:chOff x="649060" y="217170"/>
            <a:chExt cx="3882279" cy="4118610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306767" cy="1051322"/>
              <a:chOff x="649060" y="3284458"/>
              <a:chExt cx="1306767" cy="105132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5"/>
                <a:ext cx="1242424" cy="10484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7163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Metadata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TextBox 197"/>
              <p:cNvSpPr txBox="1"/>
              <p:nvPr/>
            </p:nvSpPr>
            <p:spPr>
              <a:xfrm>
                <a:off x="649060" y="3721894"/>
                <a:ext cx="11785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block UUID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77937" y="3927395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>
                <a:off x="649060" y="3913108"/>
                <a:ext cx="13067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Indirect block UUIDs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075250" y="395382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284458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595925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907392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endCxn id="208" idx="1"/>
            </p:cNvCxnSpPr>
            <p:nvPr/>
          </p:nvCxnSpPr>
          <p:spPr>
            <a:xfrm flipV="1">
              <a:off x="1907697" y="3408998"/>
              <a:ext cx="735105" cy="2094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endCxn id="209" idx="1"/>
            </p:cNvCxnSpPr>
            <p:nvPr/>
          </p:nvCxnSpPr>
          <p:spPr>
            <a:xfrm>
              <a:off x="1907697" y="3618428"/>
              <a:ext cx="735105" cy="1020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endCxn id="210" idx="1"/>
            </p:cNvCxnSpPr>
            <p:nvPr/>
          </p:nvCxnSpPr>
          <p:spPr>
            <a:xfrm>
              <a:off x="1920062" y="3626286"/>
              <a:ext cx="722613" cy="405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05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8982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8698" y="50519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8698" y="705147"/>
            <a:ext cx="1044067" cy="401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RPC Framework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571016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20732" y="1106929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20732" y="448838"/>
            <a:ext cx="0" cy="256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072055" y="1370165"/>
            <a:ext cx="4262996" cy="3463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72055" y="1785801"/>
            <a:ext cx="4262996" cy="615676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2055" y="2464659"/>
            <a:ext cx="4262996" cy="1205553"/>
          </a:xfrm>
          <a:prstGeom prst="roundRect">
            <a:avLst>
              <a:gd name="adj" fmla="val 47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36127" y="2794157"/>
            <a:ext cx="4121579" cy="2632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Cache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236018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ZooKeeper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335105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4387960" y="3954512"/>
            <a:ext cx="782884" cy="51954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6127" y="3149607"/>
            <a:ext cx="982665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Directory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2765" y="3149607"/>
            <a:ext cx="922013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23000" y="3149607"/>
            <a:ext cx="959012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Ibmap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6127" y="2016124"/>
            <a:ext cx="4121579" cy="2870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Driver, File Handles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21" idx="1"/>
            <a:endCxn id="13" idx="2"/>
          </p:cNvCxnSpPr>
          <p:nvPr/>
        </p:nvCxnSpPr>
        <p:spPr>
          <a:xfrm flipV="1">
            <a:off x="1627460" y="3588232"/>
            <a:ext cx="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1"/>
          </p:cNvCxnSpPr>
          <p:nvPr/>
        </p:nvCxnSpPr>
        <p:spPr>
          <a:xfrm>
            <a:off x="2702506" y="3588232"/>
            <a:ext cx="2076896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2"/>
            <a:endCxn id="23" idx="1"/>
          </p:cNvCxnSpPr>
          <p:nvPr/>
        </p:nvCxnSpPr>
        <p:spPr>
          <a:xfrm>
            <a:off x="3762389" y="3588232"/>
            <a:ext cx="1017013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2"/>
            <a:endCxn id="22" idx="1"/>
          </p:cNvCxnSpPr>
          <p:nvPr/>
        </p:nvCxnSpPr>
        <p:spPr>
          <a:xfrm flipH="1">
            <a:off x="3742492" y="3588232"/>
            <a:ext cx="106128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2"/>
            <a:endCxn id="23" idx="1"/>
          </p:cNvCxnSpPr>
          <p:nvPr/>
        </p:nvCxnSpPr>
        <p:spPr>
          <a:xfrm flipH="1">
            <a:off x="4779402" y="3588232"/>
            <a:ext cx="24370" cy="36628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0" idx="0"/>
          </p:cNvCxnSpPr>
          <p:nvPr/>
        </p:nvCxnSpPr>
        <p:spPr>
          <a:xfrm>
            <a:off x="3196917" y="2303145"/>
            <a:ext cx="0" cy="491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86220" y="3149607"/>
            <a:ext cx="952337" cy="438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9" idx="2"/>
            <a:endCxn id="22" idx="1"/>
          </p:cNvCxnSpPr>
          <p:nvPr/>
        </p:nvCxnSpPr>
        <p:spPr>
          <a:xfrm>
            <a:off x="2702506" y="3588232"/>
            <a:ext cx="1039986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2" idx="1"/>
          </p:cNvCxnSpPr>
          <p:nvPr/>
        </p:nvCxnSpPr>
        <p:spPr>
          <a:xfrm flipH="1">
            <a:off x="3742492" y="3588232"/>
            <a:ext cx="19897" cy="3662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27776" y="3999710"/>
            <a:ext cx="914400" cy="395533"/>
          </a:xfrm>
          <a:prstGeom prst="roundRect">
            <a:avLst>
              <a:gd name="adj" fmla="val 77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pub-sub channels</a:t>
            </a:r>
          </a:p>
        </p:txBody>
      </p:sp>
      <p:cxnSp>
        <p:nvCxnSpPr>
          <p:cNvPr id="65" name="Straight Arrow Connector 64"/>
          <p:cNvCxnSpPr>
            <a:stCxn id="19" idx="2"/>
            <a:endCxn id="63" idx="0"/>
          </p:cNvCxnSpPr>
          <p:nvPr/>
        </p:nvCxnSpPr>
        <p:spPr>
          <a:xfrm flipH="1">
            <a:off x="2684976" y="3588232"/>
            <a:ext cx="17530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63" idx="0"/>
          </p:cNvCxnSpPr>
          <p:nvPr/>
        </p:nvCxnSpPr>
        <p:spPr>
          <a:xfrm flipH="1">
            <a:off x="2684976" y="3588232"/>
            <a:ext cx="1077413" cy="41147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4839" y="1234843"/>
            <a:ext cx="4586832" cy="2316911"/>
            <a:chOff x="884839" y="1234843"/>
            <a:chExt cx="4586832" cy="2316911"/>
          </a:xfrm>
        </p:grpSpPr>
        <p:grpSp>
          <p:nvGrpSpPr>
            <p:cNvPr id="24" name="Group 23"/>
            <p:cNvGrpSpPr/>
            <p:nvPr/>
          </p:nvGrpSpPr>
          <p:grpSpPr>
            <a:xfrm>
              <a:off x="884839" y="1234843"/>
              <a:ext cx="2006699" cy="1063767"/>
              <a:chOff x="226870" y="239331"/>
              <a:chExt cx="2767790" cy="1535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6870" y="574891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name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6870" y="239331"/>
                <a:ext cx="2767790" cy="335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Directory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69720" y="574891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inumber</a:t>
                </a:r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870" y="876300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“/home/file1”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69720" y="876300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6870" y="1177709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“/home/file2”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69720" y="1177709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6870" y="1473632"/>
                <a:ext cx="134285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69720" y="1473632"/>
                <a:ext cx="1424940" cy="301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cxnSp>
          <p:nvCxnSpPr>
            <p:cNvPr id="27" name="Elbow Connector 26"/>
            <p:cNvCxnSpPr>
              <a:stCxn id="12" idx="3"/>
              <a:endCxn id="15" idx="1"/>
            </p:cNvCxnSpPr>
            <p:nvPr/>
          </p:nvCxnSpPr>
          <p:spPr>
            <a:xfrm flipV="1">
              <a:off x="2891538" y="1754810"/>
              <a:ext cx="696836" cy="234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12455" y="2212676"/>
              <a:ext cx="640819" cy="364380"/>
              <a:chOff x="2989984" y="2880081"/>
              <a:chExt cx="987656" cy="70554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63240" y="2954864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22802" y="2922978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89984" y="2880081"/>
                <a:ext cx="914400" cy="630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blocks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3588374" y="1647630"/>
              <a:ext cx="836939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inumber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8374" y="1408982"/>
              <a:ext cx="1598043" cy="238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 Node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25314" y="1647630"/>
              <a:ext cx="761103" cy="214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size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4356733" y="1579286"/>
              <a:ext cx="137160" cy="883924"/>
            </a:xfrm>
            <a:prstGeom prst="rightBrace">
              <a:avLst>
                <a:gd name="adj1" fmla="val 8125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46526" y="2681924"/>
              <a:ext cx="2125145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Segment ID:</a:t>
              </a:r>
            </a:p>
            <a:p>
              <a:r>
                <a:rPr lang="en-US" dirty="0" err="1" smtClean="0">
                  <a:solidFill>
                    <a:schemeClr val="tx1"/>
                  </a:solidFill>
                </a:rPr>
                <a:t>inumber-blockInFile-segmentInBlock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569942" y="2678942"/>
              <a:ext cx="111527" cy="857789"/>
            </a:xfrm>
            <a:prstGeom prst="rightBrace">
              <a:avLst>
                <a:gd name="adj1" fmla="val 58076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7630" y="3231121"/>
              <a:ext cx="1078787" cy="32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Calculated from given byte offset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872885" y="1780454"/>
              <a:ext cx="891152" cy="759417"/>
            </a:xfrm>
            <a:custGeom>
              <a:avLst/>
              <a:gdLst>
                <a:gd name="connsiteX0" fmla="*/ 891152 w 891152"/>
                <a:gd name="connsiteY0" fmla="*/ 0 h 759417"/>
                <a:gd name="connsiteX1" fmla="*/ 449451 w 891152"/>
                <a:gd name="connsiteY1" fmla="*/ 557939 h 759417"/>
                <a:gd name="connsiteX2" fmla="*/ 0 w 891152"/>
                <a:gd name="connsiteY2" fmla="*/ 759417 h 75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152" h="759417">
                  <a:moveTo>
                    <a:pt x="891152" y="0"/>
                  </a:moveTo>
                  <a:cubicBezTo>
                    <a:pt x="744564" y="215685"/>
                    <a:pt x="597976" y="431370"/>
                    <a:pt x="449451" y="557939"/>
                  </a:cubicBezTo>
                  <a:cubicBezTo>
                    <a:pt x="300926" y="684508"/>
                    <a:pt x="150463" y="721962"/>
                    <a:pt x="0" y="759417"/>
                  </a:cubicBezTo>
                </a:path>
              </a:pathLst>
            </a:cu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8425" y="2494756"/>
              <a:ext cx="1078787" cy="5001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900" dirty="0" err="1" smtClean="0">
                  <a:solidFill>
                    <a:schemeClr val="tx1"/>
                  </a:solidFill>
                </a:rPr>
                <a:t>Inumber</a:t>
              </a:r>
              <a:r>
                <a:rPr lang="en-US" sz="900" dirty="0" smtClean="0">
                  <a:solidFill>
                    <a:schemeClr val="tx1"/>
                  </a:solidFill>
                </a:rPr>
                <a:t> is not stored persistently in the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inodes</a:t>
              </a:r>
              <a:r>
                <a:rPr lang="en-US" sz="900" dirty="0" smtClean="0">
                  <a:solidFill>
                    <a:schemeClr val="tx1"/>
                  </a:solidFill>
                </a:rPr>
                <a:t>-block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1072055" y="35674"/>
            <a:ext cx="4626616" cy="4503694"/>
            <a:chOff x="1072055" y="35674"/>
            <a:chExt cx="4626616" cy="4503694"/>
          </a:xfrm>
        </p:grpSpPr>
        <p:sp>
          <p:nvSpPr>
            <p:cNvPr id="124" name="Rounded Rectangle 123"/>
            <p:cNvSpPr/>
            <p:nvPr/>
          </p:nvSpPr>
          <p:spPr>
            <a:xfrm>
              <a:off x="2664907" y="3063575"/>
              <a:ext cx="3033763" cy="781805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Persistence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8982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Program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98698" y="35674"/>
              <a:ext cx="1044067" cy="40178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RPC Framework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2571016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Magnetic Disk 21"/>
            <p:cNvSpPr/>
            <p:nvPr/>
          </p:nvSpPr>
          <p:spPr>
            <a:xfrm>
              <a:off x="3044480" y="4019823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820732" y="437456"/>
              <a:ext cx="0" cy="256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1072055" y="700692"/>
              <a:ext cx="4626616" cy="346364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72055" y="1116328"/>
              <a:ext cx="4626616" cy="663534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72055" y="1920693"/>
              <a:ext cx="4626616" cy="1058231"/>
            </a:xfrm>
            <a:prstGeom prst="roundRect">
              <a:avLst>
                <a:gd name="adj" fmla="val 474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Memory</a:t>
              </a:r>
              <a:endPara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2092795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ZooKeeper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618403" y="4003014"/>
              <a:ext cx="782884" cy="519545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Storage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22564" y="2348523"/>
              <a:ext cx="723346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Directory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12032" y="2348524"/>
              <a:ext cx="759952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segments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74585" y="2348524"/>
              <a:ext cx="790448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127" y="1346651"/>
              <a:ext cx="4497230" cy="28702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Driver, File Handles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/>
            <p:cNvCxnSpPr>
              <a:stCxn id="21" idx="1"/>
              <a:endCxn id="13" idx="2"/>
            </p:cNvCxnSpPr>
            <p:nvPr/>
          </p:nvCxnSpPr>
          <p:spPr>
            <a:xfrm flipV="1">
              <a:off x="2484237" y="2787148"/>
              <a:ext cx="0" cy="121586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5" idx="2"/>
            </p:cNvCxnSpPr>
            <p:nvPr/>
          </p:nvCxnSpPr>
          <p:spPr>
            <a:xfrm>
              <a:off x="3384742" y="1633672"/>
              <a:ext cx="0" cy="4304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896060" y="2348524"/>
              <a:ext cx="784946" cy="4386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142135" y="4065021"/>
              <a:ext cx="914400" cy="395533"/>
            </a:xfrm>
            <a:prstGeom prst="roundRect">
              <a:avLst>
                <a:gd name="adj" fmla="val 770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nodes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33" idx="2"/>
              <a:endCxn id="63" idx="0"/>
            </p:cNvCxnSpPr>
            <p:nvPr/>
          </p:nvCxnSpPr>
          <p:spPr>
            <a:xfrm flipH="1">
              <a:off x="1599335" y="2787148"/>
              <a:ext cx="1" cy="127787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27470" y="2348523"/>
              <a:ext cx="943731" cy="4386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buffer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08300" y="2064137"/>
              <a:ext cx="2725057" cy="82850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1567108" y="1633672"/>
              <a:ext cx="0" cy="7148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401953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Connector 130"/>
            <p:cNvCxnSpPr>
              <a:stCxn id="127" idx="3"/>
              <a:endCxn id="126" idx="1"/>
            </p:cNvCxnSpPr>
            <p:nvPr/>
          </p:nvCxnSpPr>
          <p:spPr>
            <a:xfrm>
              <a:off x="4043815" y="3502355"/>
              <a:ext cx="35813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7" idx="0"/>
            </p:cNvCxnSpPr>
            <p:nvPr/>
          </p:nvCxnSpPr>
          <p:spPr>
            <a:xfrm flipV="1">
              <a:off x="3435923" y="2889132"/>
              <a:ext cx="0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6" idx="0"/>
            </p:cNvCxnSpPr>
            <p:nvPr/>
          </p:nvCxnSpPr>
          <p:spPr>
            <a:xfrm flipH="1" flipV="1">
              <a:off x="5009845" y="2889132"/>
              <a:ext cx="1" cy="4182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26" idx="2"/>
              <a:endCxn id="23" idx="1"/>
            </p:cNvCxnSpPr>
            <p:nvPr/>
          </p:nvCxnSpPr>
          <p:spPr>
            <a:xfrm flipH="1">
              <a:off x="5009845" y="3697295"/>
              <a:ext cx="1" cy="30571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22" idx="1"/>
            </p:cNvCxnSpPr>
            <p:nvPr/>
          </p:nvCxnSpPr>
          <p:spPr>
            <a:xfrm flipV="1">
              <a:off x="3435922" y="3697295"/>
              <a:ext cx="0" cy="3225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2828030" y="3307415"/>
              <a:ext cx="1215785" cy="3898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Sync Processor</a:t>
              </a:r>
              <a:endParaRPr lang="en-US" sz="1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3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9060" y="217170"/>
            <a:ext cx="3882279" cy="3794522"/>
            <a:chOff x="649060" y="217170"/>
            <a:chExt cx="3882279" cy="3794522"/>
          </a:xfrm>
        </p:grpSpPr>
        <p:grpSp>
          <p:nvGrpSpPr>
            <p:cNvPr id="4" name="Group 3"/>
            <p:cNvGrpSpPr/>
            <p:nvPr/>
          </p:nvGrpSpPr>
          <p:grpSpPr>
            <a:xfrm>
              <a:off x="673730" y="449580"/>
              <a:ext cx="1050002" cy="982980"/>
              <a:chOff x="822960" y="701040"/>
              <a:chExt cx="2865120" cy="2682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55300" y="449580"/>
              <a:ext cx="1050002" cy="982980"/>
              <a:chOff x="822960" y="701040"/>
              <a:chExt cx="2865120" cy="26822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3931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048518" y="449580"/>
              <a:ext cx="1050002" cy="982980"/>
              <a:chOff x="822960" y="701040"/>
              <a:chExt cx="2865120" cy="26822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2296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53924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5552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971800" y="70104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2296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3924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5552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71800" y="137160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2296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3924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5552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971800" y="204216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2296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3924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5552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71800" y="2712720"/>
                <a:ext cx="716280" cy="670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3477" y="1850707"/>
              <a:ext cx="1050509" cy="996315"/>
              <a:chOff x="662940" y="2110740"/>
              <a:chExt cx="813955" cy="76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855047" y="1850707"/>
              <a:ext cx="1050509" cy="996315"/>
              <a:chOff x="662940" y="2110740"/>
              <a:chExt cx="813955" cy="762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2070100" y="868680"/>
              <a:ext cx="236220" cy="1288970"/>
            </a:xfrm>
            <a:custGeom>
              <a:avLst/>
              <a:gdLst>
                <a:gd name="connsiteX0" fmla="*/ 0 w 257816"/>
                <a:gd name="connsiteY0" fmla="*/ 0 h 1234440"/>
                <a:gd name="connsiteX1" fmla="*/ 228600 w 257816"/>
                <a:gd name="connsiteY1" fmla="*/ 297180 h 1234440"/>
                <a:gd name="connsiteX2" fmla="*/ 251460 w 257816"/>
                <a:gd name="connsiteY2" fmla="*/ 1234440 h 1234440"/>
                <a:gd name="connsiteX0" fmla="*/ 2540 w 235587"/>
                <a:gd name="connsiteY0" fmla="*/ 0 h 1234440"/>
                <a:gd name="connsiteX1" fmla="*/ 231140 w 235587"/>
                <a:gd name="connsiteY1" fmla="*/ 297180 h 1234440"/>
                <a:gd name="connsiteX2" fmla="*/ 0 w 235587"/>
                <a:gd name="connsiteY2" fmla="*/ 1234440 h 1234440"/>
                <a:gd name="connsiteX0" fmla="*/ 2540 w 236220"/>
                <a:gd name="connsiteY0" fmla="*/ 0 h 1234440"/>
                <a:gd name="connsiteX1" fmla="*/ 231140 w 236220"/>
                <a:gd name="connsiteY1" fmla="*/ 297180 h 1234440"/>
                <a:gd name="connsiteX2" fmla="*/ 0 w 236220"/>
                <a:gd name="connsiteY2" fmla="*/ 123444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234440">
                  <a:moveTo>
                    <a:pt x="2540" y="0"/>
                  </a:moveTo>
                  <a:cubicBezTo>
                    <a:pt x="95885" y="45720"/>
                    <a:pt x="189230" y="91440"/>
                    <a:pt x="231140" y="297180"/>
                  </a:cubicBezTo>
                  <a:cubicBezTo>
                    <a:pt x="273050" y="502920"/>
                    <a:pt x="43180" y="1064260"/>
                    <a:pt x="0" y="12344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809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920881" y="2171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82039" y="21717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909660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1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02878" y="1630442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Inodes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 2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48265" y="1850707"/>
              <a:ext cx="1050509" cy="996315"/>
              <a:chOff x="662940" y="2110740"/>
              <a:chExt cx="813955" cy="7620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662940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6429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69918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73406" y="2110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62940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66429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9918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273406" y="2301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62940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6429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69918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73406" y="24917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62940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66429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69918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273406" y="2682240"/>
                <a:ext cx="203489" cy="1905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187975" y="69461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182030" y="210407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6105" y="3038237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649060" y="3284458"/>
              <a:ext cx="1271301" cy="703302"/>
              <a:chOff x="649060" y="3284458"/>
              <a:chExt cx="1271301" cy="703302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677937" y="3287316"/>
                <a:ext cx="1242424" cy="64008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61117" y="3284458"/>
                <a:ext cx="523541" cy="246221"/>
              </a:xfrm>
              <a:prstGeom prst="rect">
                <a:avLst/>
              </a:prstGeom>
              <a:noFill/>
            </p:spPr>
            <p:txBody>
              <a:bodyPr wrap="none" lIns="45720" rIns="45720" rtlCol="0">
                <a:spAutoFit/>
              </a:bodyPr>
              <a:lstStyle/>
              <a:p>
                <a:r>
                  <a:rPr lang="en-US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size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77937" y="3530679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Box 195"/>
              <p:cNvSpPr txBox="1"/>
              <p:nvPr/>
            </p:nvSpPr>
            <p:spPr>
              <a:xfrm>
                <a:off x="649060" y="3516392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block UUIDs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677937" y="3736181"/>
                <a:ext cx="12421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1075250" y="36184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</a:p>
            </p:txBody>
          </p:sp>
        </p:grpSp>
        <p:cxnSp>
          <p:nvCxnSpPr>
            <p:cNvPr id="204" name="Straight Arrow Connector 203"/>
            <p:cNvCxnSpPr>
              <a:stCxn id="100" idx="0"/>
              <a:endCxn id="168" idx="3"/>
            </p:cNvCxnSpPr>
            <p:nvPr/>
          </p:nvCxnSpPr>
          <p:spPr>
            <a:xfrm flipH="1">
              <a:off x="1566406" y="2348865"/>
              <a:ext cx="419955" cy="8124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2642802" y="3139679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42802" y="3451146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42675" y="3762613"/>
              <a:ext cx="262628" cy="2490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Straight Arrow Connector 211"/>
            <p:cNvCxnSpPr>
              <a:stCxn id="189" idx="3"/>
              <a:endCxn id="208" idx="1"/>
            </p:cNvCxnSpPr>
            <p:nvPr/>
          </p:nvCxnSpPr>
          <p:spPr>
            <a:xfrm flipV="1">
              <a:off x="1920361" y="3264219"/>
              <a:ext cx="722441" cy="343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89" idx="3"/>
              <a:endCxn id="209" idx="1"/>
            </p:cNvCxnSpPr>
            <p:nvPr/>
          </p:nvCxnSpPr>
          <p:spPr>
            <a:xfrm flipV="1">
              <a:off x="1920361" y="3575686"/>
              <a:ext cx="722441" cy="316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89" idx="3"/>
              <a:endCxn id="210" idx="1"/>
            </p:cNvCxnSpPr>
            <p:nvPr/>
          </p:nvCxnSpPr>
          <p:spPr>
            <a:xfrm>
              <a:off x="1920361" y="3607356"/>
              <a:ext cx="722314" cy="279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43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5000" y="508000"/>
            <a:ext cx="2641600" cy="2489200"/>
            <a:chOff x="1905000" y="508000"/>
            <a:chExt cx="2641600" cy="2489200"/>
          </a:xfrm>
        </p:grpSpPr>
        <p:sp>
          <p:nvSpPr>
            <p:cNvPr id="2" name="Rounded Rectangle 1"/>
            <p:cNvSpPr/>
            <p:nvPr/>
          </p:nvSpPr>
          <p:spPr>
            <a:xfrm>
              <a:off x="1905000" y="1816100"/>
              <a:ext cx="2641600" cy="4000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LRU Cache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(Contains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ibmaps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inodeBlocks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9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blockSegments</a:t>
              </a:r>
              <a:r>
                <a:rPr lang="en-US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05000" y="2520950"/>
              <a:ext cx="1134874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(SSDs)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27380" y="2520950"/>
              <a:ext cx="1119220" cy="4762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Gloabl</a:t>
              </a:r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Store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(S3 or Dynamo)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45665" y="116205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API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>
            <a:xfrm>
              <a:off x="3986990" y="151130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3"/>
              <a:endCxn id="4" idx="1"/>
            </p:cNvCxnSpPr>
            <p:nvPr/>
          </p:nvCxnSpPr>
          <p:spPr>
            <a:xfrm>
              <a:off x="3039874" y="27590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0"/>
            </p:cNvCxnSpPr>
            <p:nvPr/>
          </p:nvCxnSpPr>
          <p:spPr>
            <a:xfrm flipV="1">
              <a:off x="2472437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937632" y="2216150"/>
              <a:ext cx="2287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95421" y="1162050"/>
              <a:ext cx="1062738" cy="3492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Remote Blocks Cache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5" idx="1"/>
            </p:cNvCxnSpPr>
            <p:nvPr/>
          </p:nvCxnSpPr>
          <p:spPr>
            <a:xfrm>
              <a:off x="3158159" y="1336675"/>
              <a:ext cx="387506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545665" y="508000"/>
              <a:ext cx="882650" cy="3492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38" idx="2"/>
            </p:cNvCxnSpPr>
            <p:nvPr/>
          </p:nvCxnSpPr>
          <p:spPr>
            <a:xfrm>
              <a:off x="3986990" y="857250"/>
              <a:ext cx="0" cy="3048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15446</TotalTime>
  <Words>911</Words>
  <Application>Microsoft Office PowerPoint</Application>
  <PresentationFormat>Custom</PresentationFormat>
  <Paragraphs>549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sajjad</cp:lastModifiedBy>
  <cp:revision>611</cp:revision>
  <dcterms:created xsi:type="dcterms:W3CDTF">2017-02-24T19:27:34Z</dcterms:created>
  <dcterms:modified xsi:type="dcterms:W3CDTF">2018-03-21T22:08:00Z</dcterms:modified>
</cp:coreProperties>
</file>