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6858000" cy="4572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>
        <p:scale>
          <a:sx n="125" d="100"/>
          <a:sy n="125" d="100"/>
        </p:scale>
        <p:origin x="13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81639" y="68983"/>
            <a:ext cx="6463941" cy="4436338"/>
            <a:chOff x="81639" y="68983"/>
            <a:chExt cx="6463941" cy="4436338"/>
          </a:xfrm>
        </p:grpSpPr>
        <p:grpSp>
          <p:nvGrpSpPr>
            <p:cNvPr id="24" name="Group 23"/>
            <p:cNvGrpSpPr/>
            <p:nvPr/>
          </p:nvGrpSpPr>
          <p:grpSpPr>
            <a:xfrm>
              <a:off x="107599" y="6898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679684" y="823377"/>
              <a:ext cx="434614" cy="653679"/>
            </a:xfrm>
            <a:prstGeom prst="bentConnector3">
              <a:avLst>
                <a:gd name="adj1" fmla="val -525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49420" y="1248117"/>
              <a:ext cx="1465422" cy="686642"/>
              <a:chOff x="2822343" y="3158909"/>
              <a:chExt cx="2954611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3" y="3494469"/>
                <a:ext cx="2954611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append times of N data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3" y="3158909"/>
                <a:ext cx="2954611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89800" y="304111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0584" y="725186"/>
              <a:ext cx="640819" cy="364380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679684" y="466990"/>
              <a:ext cx="3110116" cy="2075404"/>
            </a:xfrm>
            <a:prstGeom prst="bentConnector3">
              <a:avLst>
                <a:gd name="adj1" fmla="val 247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 flipV="1">
              <a:off x="1679683" y="1385007"/>
              <a:ext cx="1569737" cy="1704418"/>
            </a:xfrm>
            <a:prstGeom prst="bentConnector3">
              <a:avLst>
                <a:gd name="adj1" fmla="val 5970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3" idx="0"/>
              <a:endCxn id="44" idx="1"/>
            </p:cNvCxnSpPr>
            <p:nvPr/>
          </p:nvCxnSpPr>
          <p:spPr>
            <a:xfrm rot="5400000" flipH="1" flipV="1">
              <a:off x="4331331" y="538865"/>
              <a:ext cx="360052" cy="10584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036897" y="2348459"/>
              <a:ext cx="1301051" cy="75217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 flipV="1">
              <a:off x="1679683" y="2498412"/>
              <a:ext cx="1357214" cy="1095006"/>
            </a:xfrm>
            <a:prstGeom prst="bentConnector3">
              <a:avLst>
                <a:gd name="adj1" fmla="val 859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377027" y="1159095"/>
              <a:ext cx="640819" cy="364380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59047" y="2550772"/>
              <a:ext cx="1101098" cy="634760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  <a:endPara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  <a:endPara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  <a:endPara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4337948" y="2874498"/>
              <a:ext cx="396920" cy="135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1639" y="1357732"/>
              <a:ext cx="1598045" cy="2985296"/>
              <a:chOff x="55072" y="1862670"/>
              <a:chExt cx="1460097" cy="41975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5074" y="2198230"/>
                <a:ext cx="146009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074" y="1862670"/>
                <a:ext cx="146009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Node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74" y="2499639"/>
                <a:ext cx="1460095" cy="613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074" y="3113565"/>
                <a:ext cx="1460095" cy="829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first and last append time of first N data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73" y="3943253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UUID, first and last append time of an indirect 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073" y="4651912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double Indirect 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072" y="5351599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triple double Indirect 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8" name="Elbow Connector 77"/>
            <p:cNvCxnSpPr>
              <a:stCxn id="88" idx="0"/>
            </p:cNvCxnSpPr>
            <p:nvPr/>
          </p:nvCxnSpPr>
          <p:spPr>
            <a:xfrm rot="5400000" flipH="1" flipV="1">
              <a:off x="4901731" y="1830631"/>
              <a:ext cx="1117719" cy="4261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30619" y="3788058"/>
              <a:ext cx="1101098" cy="634760"/>
              <a:chOff x="3306577" y="5755290"/>
              <a:chExt cx="1006048" cy="91637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  <a:endPara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  <a:endPara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  <a:endPara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04761" y="1573219"/>
              <a:ext cx="640819" cy="364380"/>
              <a:chOff x="2989984" y="2880081"/>
              <a:chExt cx="987656" cy="7055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666900" y="3741019"/>
              <a:ext cx="1245852" cy="764302"/>
              <a:chOff x="3666900" y="3741019"/>
              <a:chExt cx="1245852" cy="76430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666900" y="4081814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666900" y="3741019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704811" y="4108731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704811" y="3767936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0528" y="4132397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40528" y="3791602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114298" y="3776363"/>
              <a:ext cx="1172225" cy="682857"/>
              <a:chOff x="2822345" y="3069057"/>
              <a:chExt cx="2305915" cy="93144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double indirect Blocks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22345" y="3069057"/>
                <a:ext cx="2305915" cy="425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 Indirect Block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Elbow Connector 24"/>
            <p:cNvCxnSpPr>
              <a:stCxn id="77" idx="3"/>
              <a:endCxn id="98" idx="2"/>
            </p:cNvCxnSpPr>
            <p:nvPr/>
          </p:nvCxnSpPr>
          <p:spPr>
            <a:xfrm flipH="1" flipV="1">
              <a:off x="6201405" y="1898977"/>
              <a:ext cx="330312" cy="2348581"/>
            </a:xfrm>
            <a:prstGeom prst="bentConnector4">
              <a:avLst>
                <a:gd name="adj1" fmla="val -69207"/>
                <a:gd name="adj2" fmla="val 537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6" idx="3"/>
              <a:endCxn id="104" idx="1"/>
            </p:cNvCxnSpPr>
            <p:nvPr/>
          </p:nvCxnSpPr>
          <p:spPr>
            <a:xfrm flipV="1">
              <a:off x="3286523" y="3983510"/>
              <a:ext cx="454005" cy="2902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3" idx="3"/>
              <a:endCxn id="79" idx="1"/>
            </p:cNvCxnSpPr>
            <p:nvPr/>
          </p:nvCxnSpPr>
          <p:spPr>
            <a:xfrm flipV="1">
              <a:off x="4912752" y="3956078"/>
              <a:ext cx="593688" cy="36278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8" idx="3"/>
              <a:endCxn id="106" idx="1"/>
            </p:cNvCxnSpPr>
            <p:nvPr/>
          </p:nvCxnSpPr>
          <p:spPr>
            <a:xfrm>
              <a:off x="1679682" y="4091031"/>
              <a:ext cx="434616" cy="18269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30725" y="146322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30725" y="158025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30725" y="1697278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0725" y="1814304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30725" y="1931330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endParaRPr lang="en-US" sz="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941716" y="1241781"/>
            <a:ext cx="649085" cy="1860371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  <a:endPara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  <a:endParaRPr lang="en-US" sz="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  <a:endParaRPr lang="en-US" sz="5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  <a:endPara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90800" y="2678649"/>
            <a:ext cx="822961" cy="811284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  <a:endPara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  <a:endPara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  <a:endPara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530725" y="2047055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  <a:endParaRPr lang="en-US" sz="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30725" y="216200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30725" y="227903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2590800" y="1521740"/>
            <a:ext cx="1939925" cy="446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2590800" y="1638765"/>
            <a:ext cx="1939926" cy="525501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2590800" y="1872817"/>
            <a:ext cx="1939926" cy="700855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63720" y="1249878"/>
            <a:ext cx="609462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764676" y="3537169"/>
            <a:ext cx="649085" cy="811284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  <a:endPara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60763" y="3213752"/>
            <a:ext cx="649085" cy="811284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  <a:endPara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1381377" y="1907264"/>
            <a:ext cx="3784334" cy="1381862"/>
            <a:chOff x="1381377" y="1907264"/>
            <a:chExt cx="3784334" cy="1381862"/>
          </a:xfrm>
        </p:grpSpPr>
        <p:sp>
          <p:nvSpPr>
            <p:cNvPr id="144" name="Rectangle 143"/>
            <p:cNvSpPr/>
            <p:nvPr/>
          </p:nvSpPr>
          <p:spPr>
            <a:xfrm>
              <a:off x="1381377" y="2323904"/>
              <a:ext cx="3724007" cy="3737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76895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23564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023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1690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9692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3592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9026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3692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1695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63620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1028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56957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46" y="22633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1886591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6895" y="2889016"/>
              <a:ext cx="943495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bitmap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3102808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3112" y="2889016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eft Brace 141"/>
            <p:cNvSpPr/>
            <p:nvPr/>
          </p:nvSpPr>
          <p:spPr>
            <a:xfrm rot="16200000">
              <a:off x="4326644" y="2359636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16948" y="2889017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47471" y="1907264"/>
              <a:ext cx="2292558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storage space is divided in fixed size blocks of different types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83217" y="2323904"/>
              <a:ext cx="82494" cy="374073"/>
            </a:xfrm>
            <a:custGeom>
              <a:avLst/>
              <a:gdLst>
                <a:gd name="connsiteX0" fmla="*/ 13870 w 96997"/>
                <a:gd name="connsiteY0" fmla="*/ 0 h 374073"/>
                <a:gd name="connsiteX1" fmla="*/ 69288 w 96997"/>
                <a:gd name="connsiteY1" fmla="*/ 110837 h 374073"/>
                <a:gd name="connsiteX2" fmla="*/ 27725 w 96997"/>
                <a:gd name="connsiteY2" fmla="*/ 180109 h 374073"/>
                <a:gd name="connsiteX3" fmla="*/ 96997 w 96997"/>
                <a:gd name="connsiteY3" fmla="*/ 228600 h 374073"/>
                <a:gd name="connsiteX4" fmla="*/ 15 w 96997"/>
                <a:gd name="connsiteY4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97" h="374073">
                  <a:moveTo>
                    <a:pt x="13870" y="0"/>
                  </a:moveTo>
                  <a:lnTo>
                    <a:pt x="69288" y="110837"/>
                  </a:lnTo>
                  <a:lnTo>
                    <a:pt x="27725" y="180109"/>
                  </a:lnTo>
                  <a:lnTo>
                    <a:pt x="96997" y="228600"/>
                  </a:lnTo>
                  <a:cubicBezTo>
                    <a:pt x="64670" y="277091"/>
                    <a:pt x="-1140" y="359064"/>
                    <a:pt x="15" y="3740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649060" y="217170"/>
            <a:ext cx="3882279" cy="4118610"/>
            <a:chOff x="649060" y="217170"/>
            <a:chExt cx="3882279" cy="4118610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2640" y="868680"/>
              <a:ext cx="257816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816" h="1234440">
                  <a:moveTo>
                    <a:pt x="0" y="0"/>
                  </a:moveTo>
                  <a:cubicBezTo>
                    <a:pt x="93345" y="45720"/>
                    <a:pt x="186690" y="91440"/>
                    <a:pt x="228600" y="297180"/>
                  </a:cubicBezTo>
                  <a:cubicBezTo>
                    <a:pt x="270510" y="502920"/>
                    <a:pt x="256540" y="1064260"/>
                    <a:pt x="25146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306767" cy="1051322"/>
              <a:chOff x="649060" y="3284458"/>
              <a:chExt cx="1306767" cy="105132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5"/>
                <a:ext cx="1242424" cy="10484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7163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785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block UUID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649060" y="3913108"/>
                <a:ext cx="13067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75250" y="39538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97" idx="2"/>
              <a:endCxn id="168" idx="3"/>
            </p:cNvCxnSpPr>
            <p:nvPr/>
          </p:nvCxnSpPr>
          <p:spPr>
            <a:xfrm flipH="1">
              <a:off x="1566406" y="2348865"/>
              <a:ext cx="682583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8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5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2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8"/>
              <a:ext cx="735105" cy="20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>
              <a:off x="1907697" y="3618428"/>
              <a:ext cx="735105" cy="102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626286"/>
              <a:ext cx="722613" cy="40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05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357</Words>
  <Application>Microsoft Office PowerPoint</Application>
  <PresentationFormat>Custom</PresentationFormat>
  <Paragraphs>190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 Rizvi</cp:lastModifiedBy>
  <cp:revision>240</cp:revision>
  <dcterms:created xsi:type="dcterms:W3CDTF">2017-02-24T19:27:34Z</dcterms:created>
  <dcterms:modified xsi:type="dcterms:W3CDTF">2017-03-03T04:59:59Z</dcterms:modified>
</cp:coreProperties>
</file>