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6858000" cy="4572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>
        <p:scale>
          <a:sx n="150" d="100"/>
          <a:sy n="150" d="100"/>
        </p:scale>
        <p:origin x="10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81639" y="68983"/>
            <a:ext cx="6463941" cy="4436338"/>
            <a:chOff x="81639" y="68983"/>
            <a:chExt cx="6463941" cy="4436338"/>
          </a:xfrm>
        </p:grpSpPr>
        <p:grpSp>
          <p:nvGrpSpPr>
            <p:cNvPr id="24" name="Group 23"/>
            <p:cNvGrpSpPr/>
            <p:nvPr/>
          </p:nvGrpSpPr>
          <p:grpSpPr>
            <a:xfrm>
              <a:off x="107599" y="6898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679684" y="823377"/>
              <a:ext cx="434614" cy="653679"/>
            </a:xfrm>
            <a:prstGeom prst="bentConnector3">
              <a:avLst>
                <a:gd name="adj1" fmla="val -525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49420" y="1248117"/>
              <a:ext cx="1465422" cy="686642"/>
              <a:chOff x="2822343" y="3158909"/>
              <a:chExt cx="2954611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3" y="3494469"/>
                <a:ext cx="2954611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append times of N data blocks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3" y="3158909"/>
                <a:ext cx="2954611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89800" y="304111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0584" y="725186"/>
              <a:ext cx="640819" cy="364380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679684" y="466990"/>
              <a:ext cx="3110116" cy="2075404"/>
            </a:xfrm>
            <a:prstGeom prst="bentConnector3">
              <a:avLst>
                <a:gd name="adj1" fmla="val 247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 flipV="1">
              <a:off x="1679683" y="1385007"/>
              <a:ext cx="1569737" cy="1704418"/>
            </a:xfrm>
            <a:prstGeom prst="bentConnector3">
              <a:avLst>
                <a:gd name="adj1" fmla="val 5970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3" idx="0"/>
              <a:endCxn id="44" idx="1"/>
            </p:cNvCxnSpPr>
            <p:nvPr/>
          </p:nvCxnSpPr>
          <p:spPr>
            <a:xfrm rot="5400000" flipH="1" flipV="1">
              <a:off x="4331331" y="538865"/>
              <a:ext cx="360052" cy="10584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036897" y="2348459"/>
              <a:ext cx="1301051" cy="75217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 flipV="1">
              <a:off x="1679683" y="2498412"/>
              <a:ext cx="1357214" cy="1095006"/>
            </a:xfrm>
            <a:prstGeom prst="bentConnector3">
              <a:avLst>
                <a:gd name="adj1" fmla="val 859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377027" y="1159095"/>
              <a:ext cx="640819" cy="364380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59047" y="2550772"/>
              <a:ext cx="1101098" cy="634760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4337948" y="2874498"/>
              <a:ext cx="396920" cy="135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1639" y="1357732"/>
              <a:ext cx="1598045" cy="2985296"/>
              <a:chOff x="55072" y="1862670"/>
              <a:chExt cx="1460097" cy="41975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5074" y="2198230"/>
                <a:ext cx="146009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074" y="1862670"/>
                <a:ext cx="146009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Node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74" y="2499639"/>
                <a:ext cx="1460095" cy="613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074" y="3113565"/>
                <a:ext cx="1460095" cy="829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first and last append time of first N data blocks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73" y="3943253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UUID, first and last append time of an indirect block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073" y="4651912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double Indirect Block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072" y="5351599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triple double Indirect Block</a:t>
                </a:r>
              </a:p>
            </p:txBody>
          </p:sp>
        </p:grpSp>
        <p:cxnSp>
          <p:nvCxnSpPr>
            <p:cNvPr id="78" name="Elbow Connector 77"/>
            <p:cNvCxnSpPr>
              <a:stCxn id="88" idx="0"/>
            </p:cNvCxnSpPr>
            <p:nvPr/>
          </p:nvCxnSpPr>
          <p:spPr>
            <a:xfrm rot="5400000" flipH="1" flipV="1">
              <a:off x="4901731" y="1830631"/>
              <a:ext cx="1117719" cy="4261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30619" y="3788058"/>
              <a:ext cx="1101098" cy="634760"/>
              <a:chOff x="3306577" y="5755290"/>
              <a:chExt cx="1006048" cy="91637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04761" y="1573219"/>
              <a:ext cx="640819" cy="364380"/>
              <a:chOff x="2989984" y="2880081"/>
              <a:chExt cx="987656" cy="7055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666900" y="3741019"/>
              <a:ext cx="1245852" cy="764302"/>
              <a:chOff x="3666900" y="3741019"/>
              <a:chExt cx="1245852" cy="76430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666900" y="4081814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666900" y="3741019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704811" y="4108731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704811" y="3767936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0528" y="4132397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40528" y="3791602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114298" y="3776363"/>
              <a:ext cx="1172225" cy="682857"/>
              <a:chOff x="2822345" y="3069057"/>
              <a:chExt cx="2305915" cy="93144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double indirect Blocks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22345" y="3069057"/>
                <a:ext cx="2305915" cy="425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 Indirect Block</a:t>
                </a:r>
              </a:p>
            </p:txBody>
          </p:sp>
        </p:grpSp>
        <p:cxnSp>
          <p:nvCxnSpPr>
            <p:cNvPr id="25" name="Elbow Connector 24"/>
            <p:cNvCxnSpPr>
              <a:stCxn id="77" idx="3"/>
              <a:endCxn id="98" idx="2"/>
            </p:cNvCxnSpPr>
            <p:nvPr/>
          </p:nvCxnSpPr>
          <p:spPr>
            <a:xfrm flipH="1" flipV="1">
              <a:off x="6201405" y="1898977"/>
              <a:ext cx="330312" cy="2348581"/>
            </a:xfrm>
            <a:prstGeom prst="bentConnector4">
              <a:avLst>
                <a:gd name="adj1" fmla="val -69207"/>
                <a:gd name="adj2" fmla="val 537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6" idx="3"/>
              <a:endCxn id="104" idx="1"/>
            </p:cNvCxnSpPr>
            <p:nvPr/>
          </p:nvCxnSpPr>
          <p:spPr>
            <a:xfrm flipV="1">
              <a:off x="3286523" y="3983510"/>
              <a:ext cx="454005" cy="2902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3" idx="3"/>
              <a:endCxn id="79" idx="1"/>
            </p:cNvCxnSpPr>
            <p:nvPr/>
          </p:nvCxnSpPr>
          <p:spPr>
            <a:xfrm flipV="1">
              <a:off x="4912752" y="3956078"/>
              <a:ext cx="593688" cy="36278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8" idx="3"/>
              <a:endCxn id="106" idx="1"/>
            </p:cNvCxnSpPr>
            <p:nvPr/>
          </p:nvCxnSpPr>
          <p:spPr>
            <a:xfrm>
              <a:off x="1679682" y="4091031"/>
              <a:ext cx="434616" cy="18269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30725" y="146322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30725" y="158025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30725" y="1697278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725" y="1814304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30725" y="1931330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41716" y="1241781"/>
            <a:ext cx="649085" cy="1860371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90800" y="2678649"/>
            <a:ext cx="822961" cy="811284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530725" y="2047055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30725" y="216200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30725" y="227903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2590800" y="1521740"/>
            <a:ext cx="1939925" cy="446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2590800" y="1638765"/>
            <a:ext cx="1939926" cy="525501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2590800" y="1872817"/>
            <a:ext cx="1939926" cy="700855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63720" y="1249878"/>
            <a:ext cx="609462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64676" y="3537169"/>
            <a:ext cx="649085" cy="811284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60763" y="3213752"/>
            <a:ext cx="649085" cy="811284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1381377" y="1907264"/>
            <a:ext cx="3784334" cy="1381862"/>
            <a:chOff x="1381377" y="1907264"/>
            <a:chExt cx="3784334" cy="1381862"/>
          </a:xfrm>
        </p:grpSpPr>
        <p:sp>
          <p:nvSpPr>
            <p:cNvPr id="144" name="Rectangle 143"/>
            <p:cNvSpPr/>
            <p:nvPr/>
          </p:nvSpPr>
          <p:spPr>
            <a:xfrm>
              <a:off x="1381377" y="2323904"/>
              <a:ext cx="3724007" cy="3737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76895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23564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023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1690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9692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3592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9026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3692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1695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63620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1028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56957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46" y="22633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1886591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6895" y="2889016"/>
              <a:ext cx="943495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bitmap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3102808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3112" y="2889016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eft Brace 141"/>
            <p:cNvSpPr/>
            <p:nvPr/>
          </p:nvSpPr>
          <p:spPr>
            <a:xfrm rot="16200000">
              <a:off x="4326644" y="2359636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16948" y="2889017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47471" y="1907264"/>
              <a:ext cx="2292558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storage space is divided in fixed size blocks of different types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83217" y="2323904"/>
              <a:ext cx="82494" cy="374073"/>
            </a:xfrm>
            <a:custGeom>
              <a:avLst/>
              <a:gdLst>
                <a:gd name="connsiteX0" fmla="*/ 13870 w 96997"/>
                <a:gd name="connsiteY0" fmla="*/ 0 h 374073"/>
                <a:gd name="connsiteX1" fmla="*/ 69288 w 96997"/>
                <a:gd name="connsiteY1" fmla="*/ 110837 h 374073"/>
                <a:gd name="connsiteX2" fmla="*/ 27725 w 96997"/>
                <a:gd name="connsiteY2" fmla="*/ 180109 h 374073"/>
                <a:gd name="connsiteX3" fmla="*/ 96997 w 96997"/>
                <a:gd name="connsiteY3" fmla="*/ 228600 h 374073"/>
                <a:gd name="connsiteX4" fmla="*/ 15 w 96997"/>
                <a:gd name="connsiteY4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97" h="374073">
                  <a:moveTo>
                    <a:pt x="13870" y="0"/>
                  </a:moveTo>
                  <a:lnTo>
                    <a:pt x="69288" y="110837"/>
                  </a:lnTo>
                  <a:lnTo>
                    <a:pt x="27725" y="180109"/>
                  </a:lnTo>
                  <a:lnTo>
                    <a:pt x="96997" y="228600"/>
                  </a:lnTo>
                  <a:cubicBezTo>
                    <a:pt x="64670" y="277091"/>
                    <a:pt x="-1140" y="359064"/>
                    <a:pt x="15" y="3740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4118610"/>
            <a:chOff x="649060" y="217170"/>
            <a:chExt cx="3882279" cy="4118610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306767" cy="1051322"/>
              <a:chOff x="649060" y="3284458"/>
              <a:chExt cx="1306767" cy="105132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5"/>
                <a:ext cx="1242424" cy="10484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7163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785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block UUID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649060" y="3913108"/>
                <a:ext cx="13067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75250" y="39538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8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5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2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8"/>
              <a:ext cx="735105" cy="20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>
              <a:off x="1907697" y="3618428"/>
              <a:ext cx="735105" cy="102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626286"/>
              <a:ext cx="722613" cy="40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0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8982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698" y="50519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8698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 Framework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571016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0732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732" y="448838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2055" y="1370165"/>
            <a:ext cx="4262996" cy="34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2055" y="1785801"/>
            <a:ext cx="4262996" cy="61567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2055" y="2464659"/>
            <a:ext cx="4262996" cy="120555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127" y="2794157"/>
            <a:ext cx="4121579" cy="26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236018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35105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438796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127" y="3149607"/>
            <a:ext cx="98266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Directory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2765" y="3149607"/>
            <a:ext cx="922013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3000" y="3149607"/>
            <a:ext cx="959012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Ibmap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6127" y="2016124"/>
            <a:ext cx="4121579" cy="287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Driver, File Handles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21" idx="1"/>
            <a:endCxn id="13" idx="2"/>
          </p:cNvCxnSpPr>
          <p:nvPr/>
        </p:nvCxnSpPr>
        <p:spPr>
          <a:xfrm flipV="1">
            <a:off x="1627460" y="3588232"/>
            <a:ext cx="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1"/>
          </p:cNvCxnSpPr>
          <p:nvPr/>
        </p:nvCxnSpPr>
        <p:spPr>
          <a:xfrm>
            <a:off x="2702506" y="3588232"/>
            <a:ext cx="2076896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2"/>
            <a:endCxn id="23" idx="1"/>
          </p:cNvCxnSpPr>
          <p:nvPr/>
        </p:nvCxnSpPr>
        <p:spPr>
          <a:xfrm>
            <a:off x="3762389" y="3588232"/>
            <a:ext cx="1017013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2" idx="1"/>
          </p:cNvCxnSpPr>
          <p:nvPr/>
        </p:nvCxnSpPr>
        <p:spPr>
          <a:xfrm flipH="1">
            <a:off x="3742492" y="3588232"/>
            <a:ext cx="106128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23" idx="1"/>
          </p:cNvCxnSpPr>
          <p:nvPr/>
        </p:nvCxnSpPr>
        <p:spPr>
          <a:xfrm flipH="1">
            <a:off x="4779402" y="3588232"/>
            <a:ext cx="2437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0" idx="0"/>
          </p:cNvCxnSpPr>
          <p:nvPr/>
        </p:nvCxnSpPr>
        <p:spPr>
          <a:xfrm>
            <a:off x="3196917" y="2303145"/>
            <a:ext cx="0" cy="491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86220" y="3149607"/>
            <a:ext cx="952337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9" idx="2"/>
            <a:endCxn id="22" idx="1"/>
          </p:cNvCxnSpPr>
          <p:nvPr/>
        </p:nvCxnSpPr>
        <p:spPr>
          <a:xfrm>
            <a:off x="2702506" y="3588232"/>
            <a:ext cx="1039986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2" idx="1"/>
          </p:cNvCxnSpPr>
          <p:nvPr/>
        </p:nvCxnSpPr>
        <p:spPr>
          <a:xfrm flipH="1">
            <a:off x="3742492" y="3588232"/>
            <a:ext cx="19897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27776" y="3999710"/>
            <a:ext cx="914400" cy="395533"/>
          </a:xfrm>
          <a:prstGeom prst="roundRect">
            <a:avLst>
              <a:gd name="adj" fmla="val 77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pub-sub channels</a:t>
            </a:r>
          </a:p>
        </p:txBody>
      </p:sp>
      <p:cxnSp>
        <p:nvCxnSpPr>
          <p:cNvPr id="65" name="Straight Arrow Connector 64"/>
          <p:cNvCxnSpPr>
            <a:stCxn id="19" idx="2"/>
            <a:endCxn id="63" idx="0"/>
          </p:cNvCxnSpPr>
          <p:nvPr/>
        </p:nvCxnSpPr>
        <p:spPr>
          <a:xfrm flipH="1">
            <a:off x="2684976" y="3588232"/>
            <a:ext cx="17530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63" idx="0"/>
          </p:cNvCxnSpPr>
          <p:nvPr/>
        </p:nvCxnSpPr>
        <p:spPr>
          <a:xfrm flipH="1">
            <a:off x="2684976" y="3588232"/>
            <a:ext cx="1077413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84839" y="1234843"/>
            <a:ext cx="2006699" cy="1063767"/>
            <a:chOff x="226870" y="239331"/>
            <a:chExt cx="2767790" cy="1535710"/>
          </a:xfrm>
        </p:grpSpPr>
        <p:sp>
          <p:nvSpPr>
            <p:cNvPr id="4" name="Rectangle 3"/>
            <p:cNvSpPr/>
            <p:nvPr/>
          </p:nvSpPr>
          <p:spPr>
            <a:xfrm>
              <a:off x="226870" y="574891"/>
              <a:ext cx="1342850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name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6870" y="239331"/>
              <a:ext cx="2767790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9720" y="574891"/>
              <a:ext cx="1424940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inumber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6870" y="876300"/>
              <a:ext cx="1342850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“/home/file1”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9720" y="876300"/>
              <a:ext cx="1424940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870" y="1177709"/>
              <a:ext cx="1342850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“/home/file2”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9720" y="1177709"/>
              <a:ext cx="1424940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870" y="1473632"/>
              <a:ext cx="1342850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69720" y="1473632"/>
              <a:ext cx="1424940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cxnSp>
        <p:nvCxnSpPr>
          <p:cNvPr id="27" name="Elbow Connector 26"/>
          <p:cNvCxnSpPr>
            <a:stCxn id="12" idx="3"/>
            <a:endCxn id="15" idx="1"/>
          </p:cNvCxnSpPr>
          <p:nvPr/>
        </p:nvCxnSpPr>
        <p:spPr>
          <a:xfrm flipV="1">
            <a:off x="2891538" y="1754810"/>
            <a:ext cx="696836" cy="2344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112455" y="2212676"/>
            <a:ext cx="640819" cy="364380"/>
            <a:chOff x="2989984" y="2880081"/>
            <a:chExt cx="987656" cy="705547"/>
          </a:xfrm>
        </p:grpSpPr>
        <p:sp>
          <p:nvSpPr>
            <p:cNvPr id="35" name="Rectangle 34"/>
            <p:cNvSpPr/>
            <p:nvPr/>
          </p:nvSpPr>
          <p:spPr>
            <a:xfrm>
              <a:off x="3063240" y="2954864"/>
              <a:ext cx="914400" cy="630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22802" y="2922978"/>
              <a:ext cx="914400" cy="630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89984" y="2880081"/>
              <a:ext cx="914400" cy="630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588374" y="1647630"/>
            <a:ext cx="836939" cy="214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inumber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8374" y="1408982"/>
            <a:ext cx="1598043" cy="238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5314" y="1647630"/>
            <a:ext cx="761103" cy="214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size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4356733" y="1579286"/>
            <a:ext cx="137160" cy="883924"/>
          </a:xfrm>
          <a:prstGeom prst="rightBrace">
            <a:avLst>
              <a:gd name="adj1" fmla="val 8125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6526" y="2681924"/>
            <a:ext cx="2125145" cy="32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BlockID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inumber-blockInFile-segmentInBlock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ight Brace 53"/>
          <p:cNvSpPr/>
          <p:nvPr/>
        </p:nvSpPr>
        <p:spPr>
          <a:xfrm rot="5400000">
            <a:off x="4569942" y="2678942"/>
            <a:ext cx="111527" cy="857789"/>
          </a:xfrm>
          <a:prstGeom prst="rightBrace">
            <a:avLst>
              <a:gd name="adj1" fmla="val 5807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07630" y="3231121"/>
            <a:ext cx="1078787" cy="32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900" dirty="0" smtClean="0">
                <a:solidFill>
                  <a:schemeClr val="tx1"/>
                </a:solidFill>
              </a:rPr>
              <a:t>Calculated from given byte offset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8982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698" y="50519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8698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 Framework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571016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0732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732" y="448838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2055" y="1370165"/>
            <a:ext cx="4262996" cy="34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2055" y="1785801"/>
            <a:ext cx="4262996" cy="61567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2055" y="2464659"/>
            <a:ext cx="4262996" cy="120555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127" y="2730975"/>
            <a:ext cx="4121579" cy="326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236018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35105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438796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127" y="3149607"/>
            <a:ext cx="98266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Directory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2765" y="3149607"/>
            <a:ext cx="922013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3000" y="3149607"/>
            <a:ext cx="959012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Ibmap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6127" y="2016124"/>
            <a:ext cx="4121579" cy="287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Driver, File Handles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21" idx="1"/>
            <a:endCxn id="13" idx="2"/>
          </p:cNvCxnSpPr>
          <p:nvPr/>
        </p:nvCxnSpPr>
        <p:spPr>
          <a:xfrm flipV="1">
            <a:off x="1627460" y="3588232"/>
            <a:ext cx="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1"/>
          </p:cNvCxnSpPr>
          <p:nvPr/>
        </p:nvCxnSpPr>
        <p:spPr>
          <a:xfrm>
            <a:off x="2702506" y="3588232"/>
            <a:ext cx="2076896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2"/>
            <a:endCxn id="23" idx="1"/>
          </p:cNvCxnSpPr>
          <p:nvPr/>
        </p:nvCxnSpPr>
        <p:spPr>
          <a:xfrm>
            <a:off x="3762389" y="3588232"/>
            <a:ext cx="1017013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2" idx="1"/>
          </p:cNvCxnSpPr>
          <p:nvPr/>
        </p:nvCxnSpPr>
        <p:spPr>
          <a:xfrm flipH="1">
            <a:off x="3742492" y="3588232"/>
            <a:ext cx="106128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23" idx="1"/>
          </p:cNvCxnSpPr>
          <p:nvPr/>
        </p:nvCxnSpPr>
        <p:spPr>
          <a:xfrm flipH="1">
            <a:off x="4779402" y="3588232"/>
            <a:ext cx="2437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0" idx="0"/>
          </p:cNvCxnSpPr>
          <p:nvPr/>
        </p:nvCxnSpPr>
        <p:spPr>
          <a:xfrm>
            <a:off x="3196917" y="2303145"/>
            <a:ext cx="0" cy="491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86220" y="3149607"/>
            <a:ext cx="952337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9" idx="2"/>
            <a:endCxn id="22" idx="1"/>
          </p:cNvCxnSpPr>
          <p:nvPr/>
        </p:nvCxnSpPr>
        <p:spPr>
          <a:xfrm>
            <a:off x="2702506" y="3588232"/>
            <a:ext cx="1039986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2" idx="1"/>
          </p:cNvCxnSpPr>
          <p:nvPr/>
        </p:nvCxnSpPr>
        <p:spPr>
          <a:xfrm flipH="1">
            <a:off x="3742492" y="3588232"/>
            <a:ext cx="19897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27776" y="3999710"/>
            <a:ext cx="914400" cy="395533"/>
          </a:xfrm>
          <a:prstGeom prst="roundRect">
            <a:avLst>
              <a:gd name="adj" fmla="val 77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pub-sub channels</a:t>
            </a:r>
          </a:p>
        </p:txBody>
      </p:sp>
      <p:cxnSp>
        <p:nvCxnSpPr>
          <p:cNvPr id="65" name="Straight Arrow Connector 64"/>
          <p:cNvCxnSpPr>
            <a:stCxn id="19" idx="2"/>
            <a:endCxn id="63" idx="0"/>
          </p:cNvCxnSpPr>
          <p:nvPr/>
        </p:nvCxnSpPr>
        <p:spPr>
          <a:xfrm flipH="1">
            <a:off x="2684976" y="3588232"/>
            <a:ext cx="17530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63" idx="0"/>
          </p:cNvCxnSpPr>
          <p:nvPr/>
        </p:nvCxnSpPr>
        <p:spPr>
          <a:xfrm flipH="1">
            <a:off x="2684976" y="3588232"/>
            <a:ext cx="1077413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3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4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447</Words>
  <Application>Microsoft Office PowerPoint</Application>
  <PresentationFormat>Custom</PresentationFormat>
  <Paragraphs>238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</cp:lastModifiedBy>
  <cp:revision>335</cp:revision>
  <dcterms:created xsi:type="dcterms:W3CDTF">2017-02-24T19:27:34Z</dcterms:created>
  <dcterms:modified xsi:type="dcterms:W3CDTF">2017-07-25T18:49:33Z</dcterms:modified>
</cp:coreProperties>
</file>