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1" r:id="rId10"/>
    <p:sldId id="265" r:id="rId11"/>
    <p:sldId id="267" r:id="rId12"/>
    <p:sldId id="268" r:id="rId13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199253" y="-33376"/>
            <a:ext cx="5853252" cy="4518320"/>
            <a:chOff x="1199253" y="-33376"/>
            <a:chExt cx="5853252" cy="4518320"/>
          </a:xfrm>
        </p:grpSpPr>
        <p:grpSp>
          <p:nvGrpSpPr>
            <p:cNvPr id="79" name="Group 78"/>
            <p:cNvGrpSpPr/>
            <p:nvPr/>
          </p:nvGrpSpPr>
          <p:grpSpPr>
            <a:xfrm>
              <a:off x="1199253" y="2514712"/>
              <a:ext cx="2536064" cy="1970232"/>
              <a:chOff x="2298891" y="2052604"/>
              <a:chExt cx="2536064" cy="19702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298891" y="2052604"/>
                <a:ext cx="2525050" cy="1042287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Connector 44"/>
              <p:cNvCxnSpPr>
                <a:endCxn id="46" idx="0"/>
              </p:cNvCxnSpPr>
              <p:nvPr/>
            </p:nvCxnSpPr>
            <p:spPr>
              <a:xfrm flipH="1">
                <a:off x="2836619" y="3090150"/>
                <a:ext cx="2498" cy="309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298891" y="3399529"/>
                <a:ext cx="1075456" cy="6233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759499" y="3413447"/>
                <a:ext cx="1075456" cy="3492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98891" y="2392755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298891" y="2464454"/>
                <a:ext cx="18678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store(Block)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load(Block)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/>
              <p:cNvCxnSpPr>
                <a:endCxn id="47" idx="0"/>
              </p:cNvCxnSpPr>
              <p:nvPr/>
            </p:nvCxnSpPr>
            <p:spPr>
              <a:xfrm>
                <a:off x="4297227" y="3094891"/>
                <a:ext cx="0" cy="31855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319924" y="3744787"/>
                <a:ext cx="9060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298891" y="3736789"/>
                <a:ext cx="1075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8" idx="3"/>
                <a:endCxn id="47" idx="1"/>
              </p:cNvCxnSpPr>
              <p:nvPr/>
            </p:nvCxnSpPr>
            <p:spPr>
              <a:xfrm flipV="1">
                <a:off x="3225941" y="3588072"/>
                <a:ext cx="533558" cy="2798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199253" y="-33376"/>
              <a:ext cx="5853252" cy="2136240"/>
              <a:chOff x="661848" y="-33376"/>
              <a:chExt cx="5853252" cy="2136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064451" y="129540"/>
                <a:ext cx="2525050" cy="901190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Connector 15"/>
              <p:cNvCxnSpPr>
                <a:endCxn id="17" idx="0"/>
              </p:cNvCxnSpPr>
              <p:nvPr/>
            </p:nvCxnSpPr>
            <p:spPr>
              <a:xfrm flipH="1">
                <a:off x="1170037" y="1030729"/>
                <a:ext cx="648750" cy="3401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661848" y="1370880"/>
                <a:ext cx="1016378" cy="7319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IbmapBlock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774140" y="1384798"/>
                <a:ext cx="1104790" cy="718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74844" y="1370879"/>
                <a:ext cx="970593" cy="7319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064451" y="399420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64451" y="442830"/>
                <a:ext cx="25955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SeekableByteChannel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loadFrom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storeFullTo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30" name="Straight Connector 29"/>
              <p:cNvCxnSpPr>
                <a:endCxn id="19" idx="0"/>
              </p:cNvCxnSpPr>
              <p:nvPr/>
            </p:nvCxnSpPr>
            <p:spPr>
              <a:xfrm>
                <a:off x="2981679" y="1030729"/>
                <a:ext cx="478462" cy="34015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2326535" y="1030730"/>
                <a:ext cx="441" cy="35406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74140" y="1675251"/>
                <a:ext cx="11047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45090" y="1773207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974844" y="1674762"/>
                <a:ext cx="970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004769" y="1773207"/>
                <a:ext cx="9124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byte[] 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61848" y="1674762"/>
                <a:ext cx="10163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61848" y="1773207"/>
                <a:ext cx="9653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BitMap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421380" y="259080"/>
                <a:ext cx="777240" cy="274320"/>
              </a:xfrm>
              <a:custGeom>
                <a:avLst/>
                <a:gdLst>
                  <a:gd name="connsiteX0" fmla="*/ 0 w 777240"/>
                  <a:gd name="connsiteY0" fmla="*/ 274320 h 274320"/>
                  <a:gd name="connsiteX1" fmla="*/ 312420 w 777240"/>
                  <a:gd name="connsiteY1" fmla="*/ 83820 h 274320"/>
                  <a:gd name="connsiteX2" fmla="*/ 777240 w 77724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40" h="274320">
                    <a:moveTo>
                      <a:pt x="0" y="274320"/>
                    </a:moveTo>
                    <a:cubicBezTo>
                      <a:pt x="91440" y="201930"/>
                      <a:pt x="182880" y="129540"/>
                      <a:pt x="312420" y="83820"/>
                    </a:cubicBezTo>
                    <a:cubicBezTo>
                      <a:pt x="441960" y="38100"/>
                      <a:pt x="609600" y="19050"/>
                      <a:pt x="77724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98621" y="-33376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local storage; </a:t>
                </a:r>
                <a:r>
                  <a:rPr lang="en-US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stores only the dirty bytes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512820" y="647701"/>
                <a:ext cx="792480" cy="76200"/>
              </a:xfrm>
              <a:custGeom>
                <a:avLst/>
                <a:gdLst>
                  <a:gd name="connsiteX0" fmla="*/ 0 w 754380"/>
                  <a:gd name="connsiteY0" fmla="*/ 190500 h 190500"/>
                  <a:gd name="connsiteX1" fmla="*/ 365760 w 754380"/>
                  <a:gd name="connsiteY1" fmla="*/ 76200 h 190500"/>
                  <a:gd name="connsiteX2" fmla="*/ 754380 w 754380"/>
                  <a:gd name="connsiteY2" fmla="*/ 0 h 190500"/>
                  <a:gd name="connsiteX0" fmla="*/ 0 w 792480"/>
                  <a:gd name="connsiteY0" fmla="*/ 115795 h 115795"/>
                  <a:gd name="connsiteX1" fmla="*/ 365760 w 792480"/>
                  <a:gd name="connsiteY1" fmla="*/ 1495 h 115795"/>
                  <a:gd name="connsiteX2" fmla="*/ 792480 w 792480"/>
                  <a:gd name="connsiteY2" fmla="*/ 39595 h 115795"/>
                  <a:gd name="connsiteX0" fmla="*/ 0 w 792480"/>
                  <a:gd name="connsiteY0" fmla="*/ 76200 h 76200"/>
                  <a:gd name="connsiteX1" fmla="*/ 358140 w 792480"/>
                  <a:gd name="connsiteY1" fmla="*/ 30480 h 76200"/>
                  <a:gd name="connsiteX2" fmla="*/ 792480 w 792480"/>
                  <a:gd name="connsiteY2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76200">
                    <a:moveTo>
                      <a:pt x="0" y="76200"/>
                    </a:moveTo>
                    <a:cubicBezTo>
                      <a:pt x="120015" y="34925"/>
                      <a:pt x="226060" y="43180"/>
                      <a:pt x="358140" y="30480"/>
                    </a:cubicBezTo>
                    <a:cubicBezTo>
                      <a:pt x="490220" y="17780"/>
                      <a:pt x="661035" y="22225"/>
                      <a:pt x="79248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67200" y="493059"/>
                <a:ext cx="19816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 the full block/segment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8540" y="868680"/>
                <a:ext cx="723900" cy="100238"/>
              </a:xfrm>
              <a:custGeom>
                <a:avLst/>
                <a:gdLst>
                  <a:gd name="connsiteX0" fmla="*/ 0 w 723900"/>
                  <a:gd name="connsiteY0" fmla="*/ 0 h 100238"/>
                  <a:gd name="connsiteX1" fmla="*/ 297180 w 723900"/>
                  <a:gd name="connsiteY1" fmla="*/ 91440 h 100238"/>
                  <a:gd name="connsiteX2" fmla="*/ 723900 w 723900"/>
                  <a:gd name="connsiteY2" fmla="*/ 91440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100238">
                    <a:moveTo>
                      <a:pt x="0" y="0"/>
                    </a:moveTo>
                    <a:cubicBezTo>
                      <a:pt x="88265" y="38100"/>
                      <a:pt x="176530" y="76200"/>
                      <a:pt x="297180" y="91440"/>
                    </a:cubicBezTo>
                    <a:cubicBezTo>
                      <a:pt x="417830" y="106680"/>
                      <a:pt x="570865" y="99060"/>
                      <a:pt x="723900" y="914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67200" y="79796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global storage; Stores the complete block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4050300" y="2507966"/>
              <a:ext cx="2001016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050300" y="2851213"/>
              <a:ext cx="2001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80225" y="2886688"/>
              <a:ext cx="19736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createNew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20015" y="35674"/>
            <a:ext cx="6498771" cy="4503694"/>
            <a:chOff x="120015" y="35674"/>
            <a:chExt cx="6498771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3970330" y="3063575"/>
              <a:ext cx="2648455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222114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2109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6948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804143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152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20015" y="1920693"/>
              <a:ext cx="6498771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538509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56627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5566" y="2444411"/>
              <a:ext cx="899113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-blocks version table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48804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9602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96492" y="700692"/>
              <a:ext cx="2317063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96493" y="1116328"/>
              <a:ext cx="2317063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2038" y="1346651"/>
              <a:ext cx="2204404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endCxn id="13" idx="2"/>
            </p:cNvCxnSpPr>
            <p:nvPr/>
          </p:nvCxnSpPr>
          <p:spPr>
            <a:xfrm flipV="1">
              <a:off x="1144751" y="2883036"/>
              <a:ext cx="270372" cy="113678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397058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929740" y="2064137"/>
              <a:ext cx="261539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6254" y="3353135"/>
              <a:ext cx="928668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5088115" y="354807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762147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905556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6054145" y="3743015"/>
              <a:ext cx="1" cy="2599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4613556" y="3743015"/>
              <a:ext cx="0" cy="27680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4152220" y="3353135"/>
              <a:ext cx="922674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647" y="2443564"/>
              <a:ext cx="684688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endCxn id="34" idx="2"/>
            </p:cNvCxnSpPr>
            <p:nvPr/>
          </p:nvCxnSpPr>
          <p:spPr>
            <a:xfrm flipH="1" flipV="1">
              <a:off x="551991" y="2882189"/>
              <a:ext cx="213765" cy="113763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2043222" y="3844533"/>
              <a:ext cx="1510325" cy="616021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793176" y="2883036"/>
              <a:ext cx="0" cy="96149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359831" y="2444411"/>
              <a:ext cx="863960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791810" y="1633672"/>
              <a:ext cx="1" cy="8107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475833" y="3172884"/>
              <a:ext cx="655297" cy="266099"/>
            </a:xfrm>
            <a:prstGeom prst="rect">
              <a:avLst/>
            </a:prstGeom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71087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082561" y="4189879"/>
              <a:ext cx="1418364" cy="234109"/>
            </a:xfrm>
            <a:prstGeom prst="roundRect">
              <a:avLst>
                <a:gd name="adj" fmla="val 7702"/>
              </a:avLst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Pub-sub channels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 flipV="1">
              <a:off x="1626438" y="2882191"/>
              <a:ext cx="667412" cy="13076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561387" y="3369876"/>
              <a:ext cx="795970" cy="30566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 version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267404" y="2787149"/>
              <a:ext cx="810637" cy="14027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3334969" y="3403042"/>
              <a:ext cx="544834" cy="239332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9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49060" y="217170"/>
            <a:ext cx="3882279" cy="3994073"/>
            <a:chOff x="649060" y="217170"/>
            <a:chExt cx="3882279" cy="3994073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926785"/>
              <a:chOff x="649060" y="3284458"/>
              <a:chExt cx="1271301" cy="92678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8691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block version</a:t>
                </a:r>
                <a:endParaRPr lang="en-US" sz="1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84191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9"/>
              <a:ext cx="735105" cy="425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 flipV="1">
              <a:off x="1907697" y="3720466"/>
              <a:ext cx="735105" cy="113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841911"/>
              <a:ext cx="722613" cy="19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8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872885" y="1780454"/>
              <a:ext cx="891152" cy="759417"/>
            </a:xfrm>
            <a:custGeom>
              <a:avLst/>
              <a:gdLst>
                <a:gd name="connsiteX0" fmla="*/ 891152 w 891152"/>
                <a:gd name="connsiteY0" fmla="*/ 0 h 759417"/>
                <a:gd name="connsiteX1" fmla="*/ 449451 w 891152"/>
                <a:gd name="connsiteY1" fmla="*/ 557939 h 759417"/>
                <a:gd name="connsiteX2" fmla="*/ 0 w 891152"/>
                <a:gd name="connsiteY2" fmla="*/ 759417 h 75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152" h="759417">
                  <a:moveTo>
                    <a:pt x="891152" y="0"/>
                  </a:moveTo>
                  <a:cubicBezTo>
                    <a:pt x="744564" y="215685"/>
                    <a:pt x="597976" y="431370"/>
                    <a:pt x="449451" y="557939"/>
                  </a:cubicBezTo>
                  <a:cubicBezTo>
                    <a:pt x="300926" y="684508"/>
                    <a:pt x="150463" y="721962"/>
                    <a:pt x="0" y="759417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8425" y="2494756"/>
              <a:ext cx="1078787" cy="50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err="1" smtClean="0">
                  <a:solidFill>
                    <a:schemeClr val="tx1"/>
                  </a:solidFill>
                </a:rPr>
                <a:t>Inumber</a:t>
              </a:r>
              <a:r>
                <a:rPr lang="en-US" sz="900" dirty="0" smtClean="0">
                  <a:solidFill>
                    <a:schemeClr val="tx1"/>
                  </a:solidFill>
                </a:rPr>
                <a:t> is not stored persistently in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inodes</a:t>
              </a:r>
              <a:r>
                <a:rPr lang="en-US" sz="900" dirty="0" smtClean="0">
                  <a:solidFill>
                    <a:schemeClr val="tx1"/>
                  </a:solidFill>
                </a:rPr>
                <a:t>-block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92795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2564" y="2348523"/>
              <a:ext cx="723346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84237" y="2787148"/>
              <a:ext cx="0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2135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99335" y="2787148"/>
              <a:ext cx="1" cy="127787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27470" y="2348523"/>
              <a:ext cx="943731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08300" y="2064137"/>
              <a:ext cx="272505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7148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3794522"/>
            <a:chOff x="649060" y="217170"/>
            <a:chExt cx="3882279" cy="3794522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703302"/>
              <a:chOff x="649060" y="3284458"/>
              <a:chExt cx="1271301" cy="7033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640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6184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13967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45114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76261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189" idx="3"/>
              <a:endCxn id="208" idx="1"/>
            </p:cNvCxnSpPr>
            <p:nvPr/>
          </p:nvCxnSpPr>
          <p:spPr>
            <a:xfrm flipV="1">
              <a:off x="1920361" y="3264219"/>
              <a:ext cx="722441" cy="343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9" idx="3"/>
              <a:endCxn id="209" idx="1"/>
            </p:cNvCxnSpPr>
            <p:nvPr/>
          </p:nvCxnSpPr>
          <p:spPr>
            <a:xfrm flipV="1">
              <a:off x="1920361" y="3575686"/>
              <a:ext cx="722441" cy="31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89" idx="3"/>
              <a:endCxn id="210" idx="1"/>
            </p:cNvCxnSpPr>
            <p:nvPr/>
          </p:nvCxnSpPr>
          <p:spPr>
            <a:xfrm>
              <a:off x="1920361" y="3607356"/>
              <a:ext cx="722314" cy="279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3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15432</TotalTime>
  <Words>864</Words>
  <Application>Microsoft Office PowerPoint</Application>
  <PresentationFormat>Custom</PresentationFormat>
  <Paragraphs>520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585</cp:revision>
  <dcterms:created xsi:type="dcterms:W3CDTF">2017-02-24T19:27:34Z</dcterms:created>
  <dcterms:modified xsi:type="dcterms:W3CDTF">2017-08-23T15:07:30Z</dcterms:modified>
</cp:coreProperties>
</file>