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4572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84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8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6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6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4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3DB1-8177-46AD-AF81-2EEE95D844A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/>
          <p:nvPr/>
        </p:nvGrpSpPr>
        <p:grpSpPr>
          <a:xfrm>
            <a:off x="81639" y="68983"/>
            <a:ext cx="6463941" cy="4436338"/>
            <a:chOff x="81639" y="68983"/>
            <a:chExt cx="6463941" cy="4436338"/>
          </a:xfrm>
        </p:grpSpPr>
        <p:grpSp>
          <p:nvGrpSpPr>
            <p:cNvPr id="24" name="Group 23"/>
            <p:cNvGrpSpPr/>
            <p:nvPr/>
          </p:nvGrpSpPr>
          <p:grpSpPr>
            <a:xfrm>
              <a:off x="107599" y="68983"/>
              <a:ext cx="2006699" cy="1063767"/>
              <a:chOff x="226870" y="239331"/>
              <a:chExt cx="2767790" cy="15357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6870" y="574891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name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6870" y="239331"/>
                <a:ext cx="2767790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Directory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69720" y="574891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6870" y="876300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“/home/file1”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9720" y="876300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6870" y="1177709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“/home/file2”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9720" y="1177709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6870" y="1473632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69720" y="1473632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cxnSp>
          <p:nvCxnSpPr>
            <p:cNvPr id="27" name="Elbow Connector 26"/>
            <p:cNvCxnSpPr>
              <a:stCxn id="12" idx="3"/>
              <a:endCxn id="16" idx="3"/>
            </p:cNvCxnSpPr>
            <p:nvPr/>
          </p:nvCxnSpPr>
          <p:spPr>
            <a:xfrm flipH="1">
              <a:off x="1679684" y="823377"/>
              <a:ext cx="434614" cy="653679"/>
            </a:xfrm>
            <a:prstGeom prst="bentConnector3">
              <a:avLst>
                <a:gd name="adj1" fmla="val -5259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3249420" y="1248117"/>
              <a:ext cx="1465422" cy="686642"/>
              <a:chOff x="2822343" y="3158909"/>
              <a:chExt cx="2954611" cy="84159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822343" y="3494469"/>
                <a:ext cx="2954611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UUIDs, append times of N data blocks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22343" y="3158909"/>
                <a:ext cx="2954611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Indirect Block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789800" y="304111"/>
              <a:ext cx="640819" cy="364380"/>
              <a:chOff x="2989984" y="2880081"/>
              <a:chExt cx="987656" cy="70554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22802" y="292297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040584" y="725186"/>
              <a:ext cx="640819" cy="364380"/>
              <a:chOff x="2989984" y="2880081"/>
              <a:chExt cx="987656" cy="70554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cxnSp>
          <p:nvCxnSpPr>
            <p:cNvPr id="49" name="Elbow Connector 48"/>
            <p:cNvCxnSpPr>
              <a:stCxn id="20" idx="3"/>
              <a:endCxn id="37" idx="1"/>
            </p:cNvCxnSpPr>
            <p:nvPr/>
          </p:nvCxnSpPr>
          <p:spPr>
            <a:xfrm flipV="1">
              <a:off x="1679684" y="466990"/>
              <a:ext cx="3110116" cy="2075404"/>
            </a:xfrm>
            <a:prstGeom prst="bentConnector3">
              <a:avLst>
                <a:gd name="adj1" fmla="val 247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8" idx="3"/>
              <a:endCxn id="33" idx="1"/>
            </p:cNvCxnSpPr>
            <p:nvPr/>
          </p:nvCxnSpPr>
          <p:spPr>
            <a:xfrm flipV="1">
              <a:off x="1679683" y="1385007"/>
              <a:ext cx="1569737" cy="1704418"/>
            </a:xfrm>
            <a:prstGeom prst="bentConnector3">
              <a:avLst>
                <a:gd name="adj1" fmla="val 5970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3" idx="0"/>
              <a:endCxn id="44" idx="1"/>
            </p:cNvCxnSpPr>
            <p:nvPr/>
          </p:nvCxnSpPr>
          <p:spPr>
            <a:xfrm rot="5400000" flipH="1" flipV="1">
              <a:off x="4331331" y="538865"/>
              <a:ext cx="360052" cy="105845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3036897" y="2348459"/>
              <a:ext cx="1301051" cy="752171"/>
              <a:chOff x="2822345" y="3158909"/>
              <a:chExt cx="2305915" cy="841591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822345" y="3494469"/>
                <a:ext cx="2305915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822345" y="3158909"/>
                <a:ext cx="230591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</p:grpSp>
        <p:cxnSp>
          <p:nvCxnSpPr>
            <p:cNvPr id="70" name="Elbow Connector 69"/>
            <p:cNvCxnSpPr>
              <a:stCxn id="29" idx="3"/>
              <a:endCxn id="65" idx="1"/>
            </p:cNvCxnSpPr>
            <p:nvPr/>
          </p:nvCxnSpPr>
          <p:spPr>
            <a:xfrm flipV="1">
              <a:off x="1679683" y="2498412"/>
              <a:ext cx="1357214" cy="1095006"/>
            </a:xfrm>
            <a:prstGeom prst="bentConnector3">
              <a:avLst>
                <a:gd name="adj1" fmla="val 8593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5377027" y="1159095"/>
              <a:ext cx="640819" cy="364380"/>
              <a:chOff x="2989984" y="2880081"/>
              <a:chExt cx="987656" cy="705547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4659047" y="2550772"/>
              <a:ext cx="1101098" cy="634760"/>
              <a:chOff x="3306577" y="5755290"/>
              <a:chExt cx="1006048" cy="916374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3306577" y="5755290"/>
                <a:ext cx="936772" cy="841591"/>
                <a:chOff x="2822345" y="3158909"/>
                <a:chExt cx="2305915" cy="841591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3341215" y="5790567"/>
                <a:ext cx="936772" cy="841591"/>
                <a:chOff x="2822345" y="3158909"/>
                <a:chExt cx="2305915" cy="841591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375853" y="5830073"/>
                <a:ext cx="936772" cy="841591"/>
                <a:chOff x="2822345" y="3158909"/>
                <a:chExt cx="2305915" cy="841591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</p:grpSp>
        <p:cxnSp>
          <p:nvCxnSpPr>
            <p:cNvPr id="72" name="Elbow Connector 71"/>
            <p:cNvCxnSpPr>
              <a:stCxn id="64" idx="3"/>
              <a:endCxn id="87" idx="1"/>
            </p:cNvCxnSpPr>
            <p:nvPr/>
          </p:nvCxnSpPr>
          <p:spPr>
            <a:xfrm>
              <a:off x="4337948" y="2874498"/>
              <a:ext cx="396920" cy="13577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81639" y="1357732"/>
              <a:ext cx="1598045" cy="2985296"/>
              <a:chOff x="55072" y="1862670"/>
              <a:chExt cx="1460097" cy="4197589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5074" y="2198230"/>
                <a:ext cx="1460095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5074" y="1862670"/>
                <a:ext cx="146009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Node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5074" y="2499639"/>
                <a:ext cx="1460095" cy="6139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metadata (e.g., creation time)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5074" y="3113565"/>
                <a:ext cx="1460095" cy="8296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UUIDs, first and last append time of first N data blocks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5073" y="3943253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UUID, first and last append time of an indirect block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5073" y="4651912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 of a double Indirect Block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072" y="5351599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 of a triple double Indirect Block</a:t>
                </a:r>
              </a:p>
            </p:txBody>
          </p:sp>
        </p:grpSp>
        <p:cxnSp>
          <p:nvCxnSpPr>
            <p:cNvPr id="78" name="Elbow Connector 77"/>
            <p:cNvCxnSpPr>
              <a:stCxn id="88" idx="0"/>
            </p:cNvCxnSpPr>
            <p:nvPr/>
          </p:nvCxnSpPr>
          <p:spPr>
            <a:xfrm rot="5400000" flipH="1" flipV="1">
              <a:off x="4901731" y="1830631"/>
              <a:ext cx="1117719" cy="4261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430619" y="3788058"/>
              <a:ext cx="1101098" cy="634760"/>
              <a:chOff x="3306577" y="5755290"/>
              <a:chExt cx="1006048" cy="916374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3306577" y="5755290"/>
                <a:ext cx="936772" cy="841591"/>
                <a:chOff x="2822345" y="3158909"/>
                <a:chExt cx="2305915" cy="841591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3341215" y="5790567"/>
                <a:ext cx="936772" cy="841591"/>
                <a:chOff x="2822345" y="3158909"/>
                <a:chExt cx="2305915" cy="841591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3375853" y="5830073"/>
                <a:ext cx="936772" cy="841591"/>
                <a:chOff x="2822345" y="3158909"/>
                <a:chExt cx="2305915" cy="841591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>
              <a:off x="5904761" y="1573219"/>
              <a:ext cx="640819" cy="364380"/>
              <a:chOff x="2989984" y="2880081"/>
              <a:chExt cx="987656" cy="705547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666900" y="3741019"/>
              <a:ext cx="1245852" cy="764302"/>
              <a:chOff x="3666900" y="3741019"/>
              <a:chExt cx="1245852" cy="76430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666900" y="4081814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666900" y="3741019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704811" y="4108731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704811" y="3767936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740528" y="4132397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740528" y="3791602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114298" y="3776363"/>
              <a:ext cx="1172225" cy="682857"/>
              <a:chOff x="2822345" y="3069057"/>
              <a:chExt cx="2305915" cy="931443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822345" y="3494469"/>
                <a:ext cx="2305915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double indirect Blocks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822345" y="3069057"/>
                <a:ext cx="2305915" cy="425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Triple Indirect Block</a:t>
                </a:r>
              </a:p>
            </p:txBody>
          </p:sp>
        </p:grpSp>
        <p:cxnSp>
          <p:nvCxnSpPr>
            <p:cNvPr id="25" name="Elbow Connector 24"/>
            <p:cNvCxnSpPr>
              <a:stCxn id="77" idx="3"/>
              <a:endCxn id="98" idx="2"/>
            </p:cNvCxnSpPr>
            <p:nvPr/>
          </p:nvCxnSpPr>
          <p:spPr>
            <a:xfrm flipH="1" flipV="1">
              <a:off x="6201405" y="1898977"/>
              <a:ext cx="330312" cy="2348581"/>
            </a:xfrm>
            <a:prstGeom prst="bentConnector4">
              <a:avLst>
                <a:gd name="adj1" fmla="val -69207"/>
                <a:gd name="adj2" fmla="val 5373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06" idx="3"/>
              <a:endCxn id="104" idx="1"/>
            </p:cNvCxnSpPr>
            <p:nvPr/>
          </p:nvCxnSpPr>
          <p:spPr>
            <a:xfrm flipV="1">
              <a:off x="3286523" y="3983510"/>
              <a:ext cx="454005" cy="29022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103" idx="3"/>
              <a:endCxn id="79" idx="1"/>
            </p:cNvCxnSpPr>
            <p:nvPr/>
          </p:nvCxnSpPr>
          <p:spPr>
            <a:xfrm flipV="1">
              <a:off x="4912752" y="3956078"/>
              <a:ext cx="593688" cy="36278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8" idx="3"/>
              <a:endCxn id="106" idx="1"/>
            </p:cNvCxnSpPr>
            <p:nvPr/>
          </p:nvCxnSpPr>
          <p:spPr>
            <a:xfrm>
              <a:off x="1679682" y="4091031"/>
              <a:ext cx="434616" cy="18269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7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30725" y="1463226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30725" y="1580252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30725" y="1697278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30725" y="1814304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30725" y="1931330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941716" y="1241781"/>
            <a:ext cx="649085" cy="1860371"/>
            <a:chOff x="55073" y="1862670"/>
            <a:chExt cx="1164127" cy="2790557"/>
          </a:xfrm>
        </p:grpSpPr>
        <p:sp>
          <p:nvSpPr>
            <p:cNvPr id="6" name="Rectangle 5"/>
            <p:cNvSpPr/>
            <p:nvPr/>
          </p:nvSpPr>
          <p:spPr>
            <a:xfrm>
              <a:off x="55074" y="2198230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Index Number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74" y="1862670"/>
              <a:ext cx="1164126" cy="335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Index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074" y="2499639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3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metadata (e.g., creation time)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74" y="2801048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073" y="3102457"/>
              <a:ext cx="11641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73" y="3390341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73" y="3703040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073" y="4017974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5073" y="4338293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 Indirect block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90800" y="2678649"/>
            <a:ext cx="822961" cy="811284"/>
            <a:chOff x="1028699" y="4017974"/>
            <a:chExt cx="1234441" cy="1216926"/>
          </a:xfrm>
        </p:grpSpPr>
        <p:grpSp>
          <p:nvGrpSpPr>
            <p:cNvPr id="43" name="Group 42"/>
            <p:cNvGrpSpPr/>
            <p:nvPr/>
          </p:nvGrpSpPr>
          <p:grpSpPr>
            <a:xfrm>
              <a:off x="1289513" y="4017974"/>
              <a:ext cx="973627" cy="1216926"/>
              <a:chOff x="207473" y="2953448"/>
              <a:chExt cx="973627" cy="121692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07474" y="2953448"/>
                <a:ext cx="973626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N+1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07473" y="3254857"/>
                <a:ext cx="973626" cy="2878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N+2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07473" y="3542741"/>
                <a:ext cx="973626" cy="314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473" y="3855440"/>
                <a:ext cx="973626" cy="314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M</a:t>
                </a:r>
              </a:p>
            </p:txBody>
          </p:sp>
        </p:grpSp>
        <p:cxnSp>
          <p:nvCxnSpPr>
            <p:cNvPr id="45" name="Straight Arrow Connector 44"/>
            <p:cNvCxnSpPr>
              <a:stCxn id="33" idx="3"/>
              <a:endCxn id="39" idx="1"/>
            </p:cNvCxnSpPr>
            <p:nvPr/>
          </p:nvCxnSpPr>
          <p:spPr>
            <a:xfrm flipV="1">
              <a:off x="1028699" y="4168679"/>
              <a:ext cx="260815" cy="67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4530725" y="2047055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30725" y="2162006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30725" y="2279032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56" name="Elbow Connector 55"/>
          <p:cNvCxnSpPr>
            <a:stCxn id="9" idx="3"/>
            <a:endCxn id="14" idx="1"/>
          </p:cNvCxnSpPr>
          <p:nvPr/>
        </p:nvCxnSpPr>
        <p:spPr>
          <a:xfrm flipV="1">
            <a:off x="2590800" y="1521740"/>
            <a:ext cx="1939925" cy="44609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0" idx="3"/>
            <a:endCxn id="15" idx="1"/>
          </p:cNvCxnSpPr>
          <p:nvPr/>
        </p:nvCxnSpPr>
        <p:spPr>
          <a:xfrm flipV="1">
            <a:off x="2590800" y="1638765"/>
            <a:ext cx="1939926" cy="525501"/>
          </a:xfrm>
          <a:prstGeom prst="bentConnector3">
            <a:avLst>
              <a:gd name="adj1" fmla="val 528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17" idx="1"/>
          </p:cNvCxnSpPr>
          <p:nvPr/>
        </p:nvCxnSpPr>
        <p:spPr>
          <a:xfrm flipV="1">
            <a:off x="2590800" y="1872817"/>
            <a:ext cx="1939926" cy="700855"/>
          </a:xfrm>
          <a:prstGeom prst="bentConnector3">
            <a:avLst>
              <a:gd name="adj1" fmla="val 557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63720" y="1249878"/>
            <a:ext cx="609462" cy="19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Blocks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764676" y="3537169"/>
            <a:ext cx="649085" cy="811284"/>
            <a:chOff x="207473" y="2953448"/>
            <a:chExt cx="973627" cy="1216926"/>
          </a:xfrm>
        </p:grpSpPr>
        <p:sp>
          <p:nvSpPr>
            <p:cNvPr id="78" name="Rectangle 77"/>
            <p:cNvSpPr/>
            <p:nvPr/>
          </p:nvSpPr>
          <p:spPr>
            <a:xfrm>
              <a:off x="207474" y="2953448"/>
              <a:ext cx="9736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7473" y="3254857"/>
              <a:ext cx="9736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7473" y="3542741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7473" y="3855440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560763" y="3213752"/>
            <a:ext cx="649085" cy="811284"/>
            <a:chOff x="207473" y="2953448"/>
            <a:chExt cx="973627" cy="1216926"/>
          </a:xfrm>
        </p:grpSpPr>
        <p:sp>
          <p:nvSpPr>
            <p:cNvPr id="85" name="Rectangle 84"/>
            <p:cNvSpPr/>
            <p:nvPr/>
          </p:nvSpPr>
          <p:spPr>
            <a:xfrm>
              <a:off x="207474" y="2953448"/>
              <a:ext cx="9736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M+1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07473" y="3254857"/>
              <a:ext cx="9736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N+2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07473" y="3542741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7473" y="3855440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51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1381377" y="1907264"/>
            <a:ext cx="3784334" cy="1381862"/>
            <a:chOff x="1381377" y="1907264"/>
            <a:chExt cx="3784334" cy="1381862"/>
          </a:xfrm>
        </p:grpSpPr>
        <p:sp>
          <p:nvSpPr>
            <p:cNvPr id="144" name="Rectangle 143"/>
            <p:cNvSpPr/>
            <p:nvPr/>
          </p:nvSpPr>
          <p:spPr>
            <a:xfrm>
              <a:off x="1381377" y="2323904"/>
              <a:ext cx="3724007" cy="37377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476895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723564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70233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1690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696923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43592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19026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436929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91695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163620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410289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656957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822346" y="226337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1886591" y="2359635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476895" y="2889016"/>
              <a:ext cx="943495" cy="400110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bitmap</a:t>
              </a: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3102808" y="2359635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693112" y="2889016"/>
              <a:ext cx="943495" cy="246221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Left Brace 141"/>
            <p:cNvSpPr/>
            <p:nvPr/>
          </p:nvSpPr>
          <p:spPr>
            <a:xfrm rot="16200000">
              <a:off x="4326644" y="2359636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916948" y="2889017"/>
              <a:ext cx="943495" cy="246221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247471" y="1907264"/>
              <a:ext cx="2292558" cy="400110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storage space is divided in fixed size blocks of different types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5083217" y="2323904"/>
              <a:ext cx="82494" cy="374073"/>
            </a:xfrm>
            <a:custGeom>
              <a:avLst/>
              <a:gdLst>
                <a:gd name="connsiteX0" fmla="*/ 13870 w 96997"/>
                <a:gd name="connsiteY0" fmla="*/ 0 h 374073"/>
                <a:gd name="connsiteX1" fmla="*/ 69288 w 96997"/>
                <a:gd name="connsiteY1" fmla="*/ 110837 h 374073"/>
                <a:gd name="connsiteX2" fmla="*/ 27725 w 96997"/>
                <a:gd name="connsiteY2" fmla="*/ 180109 h 374073"/>
                <a:gd name="connsiteX3" fmla="*/ 96997 w 96997"/>
                <a:gd name="connsiteY3" fmla="*/ 228600 h 374073"/>
                <a:gd name="connsiteX4" fmla="*/ 15 w 96997"/>
                <a:gd name="connsiteY4" fmla="*/ 374073 h 37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97" h="374073">
                  <a:moveTo>
                    <a:pt x="13870" y="0"/>
                  </a:moveTo>
                  <a:lnTo>
                    <a:pt x="69288" y="110837"/>
                  </a:lnTo>
                  <a:lnTo>
                    <a:pt x="27725" y="180109"/>
                  </a:lnTo>
                  <a:lnTo>
                    <a:pt x="96997" y="228600"/>
                  </a:lnTo>
                  <a:cubicBezTo>
                    <a:pt x="64670" y="277091"/>
                    <a:pt x="-1140" y="359064"/>
                    <a:pt x="15" y="374073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630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9060" y="217170"/>
            <a:ext cx="3882279" cy="4118610"/>
            <a:chOff x="649060" y="217170"/>
            <a:chExt cx="3882279" cy="4118610"/>
          </a:xfrm>
        </p:grpSpPr>
        <p:grpSp>
          <p:nvGrpSpPr>
            <p:cNvPr id="4" name="Group 3"/>
            <p:cNvGrpSpPr/>
            <p:nvPr/>
          </p:nvGrpSpPr>
          <p:grpSpPr>
            <a:xfrm>
              <a:off x="673730" y="449580"/>
              <a:ext cx="1050002" cy="982980"/>
              <a:chOff x="822960" y="701040"/>
              <a:chExt cx="2865120" cy="26822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55300" y="449580"/>
              <a:ext cx="1050002" cy="982980"/>
              <a:chOff x="822960" y="701040"/>
              <a:chExt cx="2865120" cy="26822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3931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048518" y="449580"/>
              <a:ext cx="1050002" cy="982980"/>
              <a:chOff x="822960" y="701040"/>
              <a:chExt cx="2865120" cy="26822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73477" y="1850707"/>
              <a:ext cx="1050509" cy="996315"/>
              <a:chOff x="662940" y="2110740"/>
              <a:chExt cx="813955" cy="76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855047" y="1850707"/>
              <a:ext cx="1050509" cy="996315"/>
              <a:chOff x="662940" y="2110740"/>
              <a:chExt cx="813955" cy="7620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l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070100" y="868680"/>
              <a:ext cx="236220" cy="1288970"/>
            </a:xfrm>
            <a:custGeom>
              <a:avLst/>
              <a:gdLst>
                <a:gd name="connsiteX0" fmla="*/ 0 w 257816"/>
                <a:gd name="connsiteY0" fmla="*/ 0 h 1234440"/>
                <a:gd name="connsiteX1" fmla="*/ 228600 w 257816"/>
                <a:gd name="connsiteY1" fmla="*/ 297180 h 1234440"/>
                <a:gd name="connsiteX2" fmla="*/ 251460 w 257816"/>
                <a:gd name="connsiteY2" fmla="*/ 1234440 h 1234440"/>
                <a:gd name="connsiteX0" fmla="*/ 2540 w 235587"/>
                <a:gd name="connsiteY0" fmla="*/ 0 h 1234440"/>
                <a:gd name="connsiteX1" fmla="*/ 231140 w 235587"/>
                <a:gd name="connsiteY1" fmla="*/ 297180 h 1234440"/>
                <a:gd name="connsiteX2" fmla="*/ 0 w 235587"/>
                <a:gd name="connsiteY2" fmla="*/ 1234440 h 1234440"/>
                <a:gd name="connsiteX0" fmla="*/ 2540 w 236220"/>
                <a:gd name="connsiteY0" fmla="*/ 0 h 1234440"/>
                <a:gd name="connsiteX1" fmla="*/ 231140 w 236220"/>
                <a:gd name="connsiteY1" fmla="*/ 297180 h 1234440"/>
                <a:gd name="connsiteX2" fmla="*/ 0 w 236220"/>
                <a:gd name="connsiteY2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" h="1234440">
                  <a:moveTo>
                    <a:pt x="2540" y="0"/>
                  </a:moveTo>
                  <a:cubicBezTo>
                    <a:pt x="95885" y="45720"/>
                    <a:pt x="189230" y="91440"/>
                    <a:pt x="231140" y="297180"/>
                  </a:cubicBezTo>
                  <a:cubicBezTo>
                    <a:pt x="273050" y="502920"/>
                    <a:pt x="43180" y="1064260"/>
                    <a:pt x="0" y="12344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809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2088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82039" y="21717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90966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02878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048265" y="1850707"/>
              <a:ext cx="1050509" cy="996315"/>
              <a:chOff x="662940" y="2110740"/>
              <a:chExt cx="813955" cy="7620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187975" y="69461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82030" y="21040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6105" y="3038237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649060" y="3284458"/>
              <a:ext cx="1306767" cy="1051322"/>
              <a:chOff x="649060" y="3284458"/>
              <a:chExt cx="1306767" cy="1051322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77937" y="3287315"/>
                <a:ext cx="1242424" cy="10484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61117" y="3284458"/>
                <a:ext cx="571631" cy="246221"/>
              </a:xfrm>
              <a:prstGeom prst="rect">
                <a:avLst/>
              </a:prstGeom>
              <a:noFill/>
            </p:spPr>
            <p:txBody>
              <a:bodyPr wrap="none" lIns="45720" rIns="45720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Metadata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77937" y="3530679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649060" y="3516392"/>
                <a:ext cx="11496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677937" y="3736181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/>
              <p:cNvSpPr txBox="1"/>
              <p:nvPr/>
            </p:nvSpPr>
            <p:spPr>
              <a:xfrm>
                <a:off x="649060" y="3721894"/>
                <a:ext cx="11785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block UUID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77937" y="3927395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/>
              <p:cNvSpPr txBox="1"/>
              <p:nvPr/>
            </p:nvSpPr>
            <p:spPr>
              <a:xfrm>
                <a:off x="649060" y="3913108"/>
                <a:ext cx="13067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Indirect 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1075250" y="3953827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</p:txBody>
          </p:sp>
        </p:grpSp>
        <p:cxnSp>
          <p:nvCxnSpPr>
            <p:cNvPr id="204" name="Straight Arrow Connector 203"/>
            <p:cNvCxnSpPr>
              <a:stCxn id="100" idx="0"/>
              <a:endCxn id="168" idx="3"/>
            </p:cNvCxnSpPr>
            <p:nvPr/>
          </p:nvCxnSpPr>
          <p:spPr>
            <a:xfrm flipH="1">
              <a:off x="1566406" y="2348865"/>
              <a:ext cx="419955" cy="812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2642802" y="3284458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42802" y="3595925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42675" y="3907392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Straight Arrow Connector 211"/>
            <p:cNvCxnSpPr>
              <a:endCxn id="208" idx="1"/>
            </p:cNvCxnSpPr>
            <p:nvPr/>
          </p:nvCxnSpPr>
          <p:spPr>
            <a:xfrm flipV="1">
              <a:off x="1907697" y="3408998"/>
              <a:ext cx="735105" cy="209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endCxn id="209" idx="1"/>
            </p:cNvCxnSpPr>
            <p:nvPr/>
          </p:nvCxnSpPr>
          <p:spPr>
            <a:xfrm>
              <a:off x="1907697" y="3618428"/>
              <a:ext cx="735105" cy="102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endCxn id="210" idx="1"/>
            </p:cNvCxnSpPr>
            <p:nvPr/>
          </p:nvCxnSpPr>
          <p:spPr>
            <a:xfrm>
              <a:off x="1920062" y="3626286"/>
              <a:ext cx="722613" cy="405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05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48982" y="705147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8698" y="50519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98698" y="705147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RPC Framework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571016" y="1106929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20732" y="1106929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20732" y="448838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072055" y="1370165"/>
            <a:ext cx="4262996" cy="3463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72055" y="1785801"/>
            <a:ext cx="4262996" cy="615676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2055" y="2464659"/>
            <a:ext cx="4262996" cy="120555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36127" y="2794157"/>
            <a:ext cx="4121579" cy="2632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In-memory Cache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236018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3351050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4387960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6127" y="3149607"/>
            <a:ext cx="982665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Directory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3039" y="3149607"/>
            <a:ext cx="515030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42765" y="3149607"/>
            <a:ext cx="922013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17295" y="3149607"/>
            <a:ext cx="723175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Ibmap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36127" y="2016124"/>
            <a:ext cx="4121579" cy="2632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Driver, File Handles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21" idx="1"/>
            <a:endCxn id="13" idx="2"/>
          </p:cNvCxnSpPr>
          <p:nvPr/>
        </p:nvCxnSpPr>
        <p:spPr>
          <a:xfrm flipV="1">
            <a:off x="1627460" y="3588232"/>
            <a:ext cx="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2"/>
            <a:endCxn id="23" idx="1"/>
          </p:cNvCxnSpPr>
          <p:nvPr/>
        </p:nvCxnSpPr>
        <p:spPr>
          <a:xfrm>
            <a:off x="2578883" y="3588232"/>
            <a:ext cx="2200519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23" idx="1"/>
          </p:cNvCxnSpPr>
          <p:nvPr/>
        </p:nvCxnSpPr>
        <p:spPr>
          <a:xfrm>
            <a:off x="4030554" y="3588232"/>
            <a:ext cx="748848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2"/>
            <a:endCxn id="22" idx="1"/>
          </p:cNvCxnSpPr>
          <p:nvPr/>
        </p:nvCxnSpPr>
        <p:spPr>
          <a:xfrm flipH="1">
            <a:off x="3742492" y="3588232"/>
            <a:ext cx="106128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2"/>
            <a:endCxn id="23" idx="1"/>
          </p:cNvCxnSpPr>
          <p:nvPr/>
        </p:nvCxnSpPr>
        <p:spPr>
          <a:xfrm flipH="1">
            <a:off x="4779402" y="3588232"/>
            <a:ext cx="2437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2"/>
            <a:endCxn id="20" idx="0"/>
          </p:cNvCxnSpPr>
          <p:nvPr/>
        </p:nvCxnSpPr>
        <p:spPr>
          <a:xfrm>
            <a:off x="3196917" y="2279361"/>
            <a:ext cx="0" cy="51479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995167" y="3149607"/>
            <a:ext cx="723175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Straight Arrow Connector 91"/>
          <p:cNvCxnSpPr>
            <a:stCxn id="43" idx="2"/>
            <a:endCxn id="23" idx="1"/>
          </p:cNvCxnSpPr>
          <p:nvPr/>
        </p:nvCxnSpPr>
        <p:spPr>
          <a:xfrm>
            <a:off x="3356755" y="3588232"/>
            <a:ext cx="1422647" cy="366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22" idx="1"/>
          </p:cNvCxnSpPr>
          <p:nvPr/>
        </p:nvCxnSpPr>
        <p:spPr>
          <a:xfrm>
            <a:off x="2578883" y="3588232"/>
            <a:ext cx="1163609" cy="366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2" idx="1"/>
          </p:cNvCxnSpPr>
          <p:nvPr/>
        </p:nvCxnSpPr>
        <p:spPr>
          <a:xfrm>
            <a:off x="3243932" y="3588232"/>
            <a:ext cx="498560" cy="366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1"/>
          </p:cNvCxnSpPr>
          <p:nvPr/>
        </p:nvCxnSpPr>
        <p:spPr>
          <a:xfrm flipH="1">
            <a:off x="3742492" y="3588232"/>
            <a:ext cx="155988" cy="366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227776" y="3999710"/>
            <a:ext cx="914400" cy="395533"/>
          </a:xfrm>
          <a:prstGeom prst="roundRect">
            <a:avLst>
              <a:gd name="adj" fmla="val 770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pub-sub channels</a:t>
            </a:r>
          </a:p>
        </p:txBody>
      </p:sp>
      <p:cxnSp>
        <p:nvCxnSpPr>
          <p:cNvPr id="65" name="Straight Arrow Connector 64"/>
          <p:cNvCxnSpPr>
            <a:stCxn id="19" idx="2"/>
            <a:endCxn id="63" idx="0"/>
          </p:cNvCxnSpPr>
          <p:nvPr/>
        </p:nvCxnSpPr>
        <p:spPr>
          <a:xfrm>
            <a:off x="2578883" y="3588232"/>
            <a:ext cx="106093" cy="41147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2"/>
            <a:endCxn id="63" idx="0"/>
          </p:cNvCxnSpPr>
          <p:nvPr/>
        </p:nvCxnSpPr>
        <p:spPr>
          <a:xfrm flipH="1">
            <a:off x="2684976" y="3588232"/>
            <a:ext cx="671779" cy="41147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2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45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388</Words>
  <Application>Microsoft Office PowerPoint</Application>
  <PresentationFormat>Custom</PresentationFormat>
  <Paragraphs>207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 Rizvi</dc:creator>
  <cp:lastModifiedBy>Sajjad Rizvi</cp:lastModifiedBy>
  <cp:revision>303</cp:revision>
  <dcterms:created xsi:type="dcterms:W3CDTF">2017-02-24T19:27:34Z</dcterms:created>
  <dcterms:modified xsi:type="dcterms:W3CDTF">2017-03-10T17:38:19Z</dcterms:modified>
</cp:coreProperties>
</file>