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457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22363"/>
            <a:ext cx="3886200" cy="23876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602038"/>
            <a:ext cx="3429000" cy="1655762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65125"/>
            <a:ext cx="98583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65125"/>
            <a:ext cx="290036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709740"/>
            <a:ext cx="3943350" cy="2852737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589465"/>
            <a:ext cx="3943350" cy="150018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3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825625"/>
            <a:ext cx="19431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825625"/>
            <a:ext cx="19431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2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127"/>
            <a:ext cx="39433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681163"/>
            <a:ext cx="1934170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505075"/>
            <a:ext cx="193417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681163"/>
            <a:ext cx="1943696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505075"/>
            <a:ext cx="194369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7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57200"/>
            <a:ext cx="1474589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87427"/>
            <a:ext cx="2314575" cy="48736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057400"/>
            <a:ext cx="1474589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57200"/>
            <a:ext cx="1474589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87427"/>
            <a:ext cx="2314575" cy="487362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057400"/>
            <a:ext cx="1474589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65127"/>
            <a:ext cx="3943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825625"/>
            <a:ext cx="3943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356352"/>
            <a:ext cx="102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3DB1-8177-46AD-AF81-2EEE95D844A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356352"/>
            <a:ext cx="102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33424" y="185362"/>
            <a:ext cx="4513675" cy="6493289"/>
            <a:chOff x="33424" y="185362"/>
            <a:chExt cx="4513675" cy="6493289"/>
          </a:xfrm>
        </p:grpSpPr>
        <p:grpSp>
          <p:nvGrpSpPr>
            <p:cNvPr id="24" name="Group 23"/>
            <p:cNvGrpSpPr/>
            <p:nvPr/>
          </p:nvGrpSpPr>
          <p:grpSpPr>
            <a:xfrm>
              <a:off x="33424" y="185362"/>
              <a:ext cx="1833475" cy="1535710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Index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6" idx="3"/>
            </p:cNvCxnSpPr>
            <p:nvPr/>
          </p:nvCxnSpPr>
          <p:spPr>
            <a:xfrm flipH="1">
              <a:off x="1515169" y="1274445"/>
              <a:ext cx="351730" cy="756005"/>
            </a:xfrm>
            <a:prstGeom prst="bentConnector3">
              <a:avLst>
                <a:gd name="adj1" fmla="val -6499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55073" y="1862670"/>
              <a:ext cx="1460096" cy="2964984"/>
              <a:chOff x="185824" y="2220531"/>
              <a:chExt cx="2305916" cy="296498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5825" y="2556091"/>
                <a:ext cx="2305915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Index 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85825" y="2220531"/>
                <a:ext cx="230591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Index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85826" y="2857500"/>
                <a:ext cx="2305914" cy="430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metadata (e.g., creation time)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85826" y="3284744"/>
                <a:ext cx="2305914" cy="483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Data blocks: First N data blocks in the file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85824" y="3768195"/>
                <a:ext cx="2305914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 1: Reference to a block that contains the index to data 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85824" y="4476855"/>
                <a:ext cx="2305914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Block: Reference to a block that indexes to indirect 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00287" y="3771846"/>
              <a:ext cx="936772" cy="841591"/>
              <a:chOff x="2822345" y="3158909"/>
              <a:chExt cx="2305915" cy="84159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data 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22345" y="3158909"/>
                <a:ext cx="230591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757132" y="1887409"/>
              <a:ext cx="785303" cy="705547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761796" y="3215620"/>
              <a:ext cx="785303" cy="705547"/>
              <a:chOff x="2989984" y="2880081"/>
              <a:chExt cx="987656" cy="70554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9" name="Elbow Connector 48"/>
            <p:cNvCxnSpPr>
              <a:stCxn id="20" idx="3"/>
              <a:endCxn id="37" idx="1"/>
            </p:cNvCxnSpPr>
            <p:nvPr/>
          </p:nvCxnSpPr>
          <p:spPr>
            <a:xfrm flipV="1">
              <a:off x="1515169" y="2202791"/>
              <a:ext cx="2241963" cy="965818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8" idx="3"/>
              <a:endCxn id="33" idx="1"/>
            </p:cNvCxnSpPr>
            <p:nvPr/>
          </p:nvCxnSpPr>
          <p:spPr>
            <a:xfrm>
              <a:off x="1515168" y="3764664"/>
              <a:ext cx="285119" cy="174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2" idx="3"/>
              <a:endCxn id="44" idx="1"/>
            </p:cNvCxnSpPr>
            <p:nvPr/>
          </p:nvCxnSpPr>
          <p:spPr>
            <a:xfrm flipV="1">
              <a:off x="2737059" y="3531002"/>
              <a:ext cx="1024737" cy="82942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1762073" y="4868975"/>
              <a:ext cx="1071035" cy="841591"/>
              <a:chOff x="2822345" y="3158909"/>
              <a:chExt cx="2305915" cy="84159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822345" y="3158909"/>
                <a:ext cx="230591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0" name="Elbow Connector 69"/>
            <p:cNvCxnSpPr>
              <a:stCxn id="29" idx="3"/>
              <a:endCxn id="65" idx="1"/>
            </p:cNvCxnSpPr>
            <p:nvPr/>
          </p:nvCxnSpPr>
          <p:spPr>
            <a:xfrm>
              <a:off x="1515168" y="4473324"/>
              <a:ext cx="246905" cy="5634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3754102" y="4516201"/>
              <a:ext cx="785303" cy="705547"/>
              <a:chOff x="2989984" y="2880081"/>
              <a:chExt cx="987656" cy="705547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</a:t>
                </a:r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8" name="Elbow Connector 77"/>
            <p:cNvCxnSpPr>
              <a:stCxn id="87" idx="3"/>
              <a:endCxn id="76" idx="1"/>
            </p:cNvCxnSpPr>
            <p:nvPr/>
          </p:nvCxnSpPr>
          <p:spPr>
            <a:xfrm flipH="1" flipV="1">
              <a:off x="3754102" y="4831583"/>
              <a:ext cx="252536" cy="1594053"/>
            </a:xfrm>
            <a:prstGeom prst="bentConnector5">
              <a:avLst>
                <a:gd name="adj1" fmla="val -90522"/>
                <a:gd name="adj2" fmla="val 48044"/>
                <a:gd name="adj3" fmla="val 19052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000590" y="5762277"/>
              <a:ext cx="1006048" cy="916374"/>
              <a:chOff x="3306577" y="5755290"/>
              <a:chExt cx="1006048" cy="916374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  <a:endPara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  <a:endPara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  <a:endPara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72" name="Elbow Connector 71"/>
            <p:cNvCxnSpPr>
              <a:stCxn id="64" idx="3"/>
              <a:endCxn id="87" idx="1"/>
            </p:cNvCxnSpPr>
            <p:nvPr/>
          </p:nvCxnSpPr>
          <p:spPr>
            <a:xfrm>
              <a:off x="2833108" y="5457551"/>
              <a:ext cx="236758" cy="96808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7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38588" y="2194838"/>
            <a:ext cx="458152" cy="175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38588" y="2370377"/>
            <a:ext cx="458152" cy="175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8588" y="2545916"/>
            <a:ext cx="458152" cy="175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38588" y="2721455"/>
            <a:ext cx="458152" cy="175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38588" y="2896994"/>
            <a:ext cx="458152" cy="175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5073" y="1862670"/>
            <a:ext cx="973627" cy="2790557"/>
            <a:chOff x="55073" y="1862670"/>
            <a:chExt cx="1164127" cy="2790557"/>
          </a:xfrm>
        </p:grpSpPr>
        <p:sp>
          <p:nvSpPr>
            <p:cNvPr id="6" name="Rectangle 5"/>
            <p:cNvSpPr/>
            <p:nvPr/>
          </p:nvSpPr>
          <p:spPr>
            <a:xfrm>
              <a:off x="55074" y="2198230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 Number</a:t>
              </a:r>
              <a:endPara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74" y="1862670"/>
              <a:ext cx="1164126" cy="335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</a:t>
              </a:r>
              <a:endPara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074" y="2499639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metadata (e.g., creation time)</a:t>
              </a:r>
              <a:endPara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74" y="2801048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73" y="3102457"/>
              <a:ext cx="11641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73" y="3390341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73" y="3703040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073" y="4017974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1</a:t>
              </a:r>
              <a:endPara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073" y="4338293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 Indirect block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28699" y="4017974"/>
            <a:ext cx="1234441" cy="1216926"/>
            <a:chOff x="1028699" y="4017974"/>
            <a:chExt cx="1234441" cy="1216926"/>
          </a:xfrm>
        </p:grpSpPr>
        <p:grpSp>
          <p:nvGrpSpPr>
            <p:cNvPr id="43" name="Group 42"/>
            <p:cNvGrpSpPr/>
            <p:nvPr/>
          </p:nvGrpSpPr>
          <p:grpSpPr>
            <a:xfrm>
              <a:off x="1289513" y="4017974"/>
              <a:ext cx="973627" cy="1216926"/>
              <a:chOff x="207473" y="2953448"/>
              <a:chExt cx="973627" cy="121692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474" y="2953448"/>
                <a:ext cx="973626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N+1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07473" y="3254857"/>
                <a:ext cx="973626" cy="287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N+2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7473" y="3542741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473" y="3855440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5" name="Straight Arrow Connector 44"/>
            <p:cNvCxnSpPr>
              <a:stCxn id="33" idx="3"/>
              <a:endCxn id="39" idx="1"/>
            </p:cNvCxnSpPr>
            <p:nvPr/>
          </p:nvCxnSpPr>
          <p:spPr>
            <a:xfrm flipV="1">
              <a:off x="1028699" y="4168679"/>
              <a:ext cx="260815" cy="6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3938588" y="3070581"/>
            <a:ext cx="458152" cy="175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N+2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38588" y="3243007"/>
            <a:ext cx="458152" cy="175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38588" y="3418546"/>
            <a:ext cx="458152" cy="175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Elbow Connector 55"/>
          <p:cNvCxnSpPr>
            <a:stCxn id="9" idx="3"/>
            <a:endCxn id="14" idx="1"/>
          </p:cNvCxnSpPr>
          <p:nvPr/>
        </p:nvCxnSpPr>
        <p:spPr>
          <a:xfrm flipV="1">
            <a:off x="1028700" y="2282608"/>
            <a:ext cx="2909888" cy="66914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" idx="3"/>
            <a:endCxn id="15" idx="1"/>
          </p:cNvCxnSpPr>
          <p:nvPr/>
        </p:nvCxnSpPr>
        <p:spPr>
          <a:xfrm flipV="1">
            <a:off x="1028699" y="2458147"/>
            <a:ext cx="2909889" cy="788252"/>
          </a:xfrm>
          <a:prstGeom prst="bentConnector3">
            <a:avLst>
              <a:gd name="adj1" fmla="val 528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17" idx="1"/>
          </p:cNvCxnSpPr>
          <p:nvPr/>
        </p:nvCxnSpPr>
        <p:spPr>
          <a:xfrm flipV="1">
            <a:off x="1028699" y="2809225"/>
            <a:ext cx="2909889" cy="1051282"/>
          </a:xfrm>
          <a:prstGeom prst="bentConnector3">
            <a:avLst>
              <a:gd name="adj1" fmla="val 557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88080" y="1874816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289513" y="5305754"/>
            <a:ext cx="973627" cy="1216926"/>
            <a:chOff x="207473" y="2953448"/>
            <a:chExt cx="973627" cy="1216926"/>
          </a:xfrm>
        </p:grpSpPr>
        <p:sp>
          <p:nvSpPr>
            <p:cNvPr id="78" name="Rectangle 77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  <a:endPara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83643" y="4820627"/>
            <a:ext cx="973627" cy="1216926"/>
            <a:chOff x="207473" y="2953448"/>
            <a:chExt cx="973627" cy="1216926"/>
          </a:xfrm>
        </p:grpSpPr>
        <p:sp>
          <p:nvSpPr>
            <p:cNvPr id="85" name="Rectangle 84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M+1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N+2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K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51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160</Words>
  <Application>Microsoft Office PowerPoint</Application>
  <PresentationFormat>Custom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Rizvi</dc:creator>
  <cp:lastModifiedBy>Sajjad Rizvi</cp:lastModifiedBy>
  <cp:revision>104</cp:revision>
  <dcterms:created xsi:type="dcterms:W3CDTF">2017-02-24T19:27:34Z</dcterms:created>
  <dcterms:modified xsi:type="dcterms:W3CDTF">2017-02-24T20:21:32Z</dcterms:modified>
</cp:coreProperties>
</file>