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>
        <p:scale>
          <a:sx n="125" d="100"/>
          <a:sy n="125" d="100"/>
        </p:scale>
        <p:origin x="147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70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85925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7815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0375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260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8105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7400" y="781050"/>
            <a:ext cx="1279525" cy="5715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350" y="55768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acquireBlock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60575" y="918210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3275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7820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83125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8805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4839" y="1234843"/>
            <a:ext cx="4586832" cy="2316911"/>
            <a:chOff x="884839" y="1234843"/>
            <a:chExt cx="4586832" cy="2316911"/>
          </a:xfrm>
        </p:grpSpPr>
        <p:grpSp>
          <p:nvGrpSpPr>
            <p:cNvPr id="24" name="Group 23"/>
            <p:cNvGrpSpPr/>
            <p:nvPr/>
          </p:nvGrpSpPr>
          <p:grpSpPr>
            <a:xfrm>
              <a:off x="884839" y="123484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5" idx="1"/>
            </p:cNvCxnSpPr>
            <p:nvPr/>
          </p:nvCxnSpPr>
          <p:spPr>
            <a:xfrm flipV="1">
              <a:off x="2891538" y="1754810"/>
              <a:ext cx="696836" cy="234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12455" y="2212676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88374" y="1647630"/>
              <a:ext cx="836939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8374" y="1408982"/>
              <a:ext cx="1598043" cy="238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Node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314" y="1647630"/>
              <a:ext cx="761103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4356733" y="1579286"/>
              <a:ext cx="137160" cy="883924"/>
            </a:xfrm>
            <a:prstGeom prst="rightBrace">
              <a:avLst>
                <a:gd name="adj1" fmla="val 8125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6526" y="2681924"/>
              <a:ext cx="2125145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Segment ID: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inumber-blockInFile-segmentInBlock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569942" y="2678942"/>
              <a:ext cx="111527" cy="857789"/>
            </a:xfrm>
            <a:prstGeom prst="rightBrace">
              <a:avLst>
                <a:gd name="adj1" fmla="val 58076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7630" y="3231121"/>
              <a:ext cx="1078787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Calculated from given byte offset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072055" y="35674"/>
            <a:ext cx="4626616" cy="4503694"/>
            <a:chOff x="1072055" y="35674"/>
            <a:chExt cx="4626616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2664907" y="3063575"/>
              <a:ext cx="3033763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8982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9869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571016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2073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072055" y="700692"/>
              <a:ext cx="4626616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72055" y="1116328"/>
              <a:ext cx="4626616" cy="615676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72055" y="1920693"/>
              <a:ext cx="4626616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077297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3044480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6184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0212" y="2348523"/>
              <a:ext cx="7233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2032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458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127" y="1346651"/>
              <a:ext cx="4497230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1" idx="1"/>
              <a:endCxn id="13" idx="2"/>
            </p:cNvCxnSpPr>
            <p:nvPr/>
          </p:nvCxnSpPr>
          <p:spPr>
            <a:xfrm flipV="1">
              <a:off x="2468739" y="2787148"/>
              <a:ext cx="13146" cy="121586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>
              <a:off x="3384742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96060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09908" y="4065021"/>
              <a:ext cx="914400" cy="395533"/>
            </a:xfrm>
            <a:prstGeom prst="roundRect">
              <a:avLst>
                <a:gd name="adj" fmla="val 770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pub-sub channels</a:t>
              </a:r>
            </a:p>
          </p:txBody>
        </p:sp>
        <p:cxnSp>
          <p:nvCxnSpPr>
            <p:cNvPr id="65" name="Straight Arrow Connector 64"/>
            <p:cNvCxnSpPr>
              <a:stCxn id="33" idx="2"/>
              <a:endCxn id="63" idx="0"/>
            </p:cNvCxnSpPr>
            <p:nvPr/>
          </p:nvCxnSpPr>
          <p:spPr>
            <a:xfrm flipH="1">
              <a:off x="1567108" y="2889132"/>
              <a:ext cx="1" cy="117588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78462" y="2279390"/>
              <a:ext cx="777293" cy="6097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segments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48982" y="2064137"/>
              <a:ext cx="3584375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567108" y="1633672"/>
              <a:ext cx="0" cy="64571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401953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043815" y="350235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7" idx="0"/>
            </p:cNvCxnSpPr>
            <p:nvPr/>
          </p:nvCxnSpPr>
          <p:spPr>
            <a:xfrm flipV="1">
              <a:off x="3435923" y="2889132"/>
              <a:ext cx="0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6" idx="0"/>
            </p:cNvCxnSpPr>
            <p:nvPr/>
          </p:nvCxnSpPr>
          <p:spPr>
            <a:xfrm flipH="1" flipV="1">
              <a:off x="5009845" y="2889132"/>
              <a:ext cx="1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26" idx="2"/>
              <a:endCxn id="23" idx="1"/>
            </p:cNvCxnSpPr>
            <p:nvPr/>
          </p:nvCxnSpPr>
          <p:spPr>
            <a:xfrm flipH="1">
              <a:off x="5009845" y="3697295"/>
              <a:ext cx="1" cy="30571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3435922" y="3697295"/>
              <a:ext cx="0" cy="3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ounded Rectangle 155"/>
            <p:cNvSpPr/>
            <p:nvPr/>
          </p:nvSpPr>
          <p:spPr>
            <a:xfrm>
              <a:off x="1418326" y="3579609"/>
              <a:ext cx="1097799" cy="2603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TBD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58" name="Straight Connector 157"/>
            <p:cNvCxnSpPr>
              <a:stCxn id="63" idx="0"/>
            </p:cNvCxnSpPr>
            <p:nvPr/>
          </p:nvCxnSpPr>
          <p:spPr>
            <a:xfrm flipV="1">
              <a:off x="1567108" y="2863419"/>
              <a:ext cx="2661992" cy="120160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828030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Straight Connector 159"/>
            <p:cNvCxnSpPr>
              <a:stCxn id="63" idx="0"/>
              <a:endCxn id="18" idx="2"/>
            </p:cNvCxnSpPr>
            <p:nvPr/>
          </p:nvCxnSpPr>
          <p:spPr>
            <a:xfrm flipV="1">
              <a:off x="1567108" y="2787149"/>
              <a:ext cx="3624900" cy="1277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508000"/>
            <a:ext cx="2641600" cy="2489200"/>
            <a:chOff x="1905000" y="508000"/>
            <a:chExt cx="2641600" cy="2489200"/>
          </a:xfrm>
        </p:grpSpPr>
        <p:sp>
          <p:nvSpPr>
            <p:cNvPr id="2" name="Rounded Rectangle 1"/>
            <p:cNvSpPr/>
            <p:nvPr/>
          </p:nvSpPr>
          <p:spPr>
            <a:xfrm>
              <a:off x="1905000" y="1816100"/>
              <a:ext cx="2641600" cy="4000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(Contains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inodeBlocks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blockSegments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05000" y="2520950"/>
              <a:ext cx="1134874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(SSDs)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27380" y="2520950"/>
              <a:ext cx="1119220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Gloabl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(S3 or Dynamo)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5665" y="116205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API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>
              <a:off x="3986990" y="151130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4" idx="1"/>
            </p:cNvCxnSpPr>
            <p:nvPr/>
          </p:nvCxnSpPr>
          <p:spPr>
            <a:xfrm>
              <a:off x="3039874" y="27590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0"/>
            </p:cNvCxnSpPr>
            <p:nvPr/>
          </p:nvCxnSpPr>
          <p:spPr>
            <a:xfrm flipV="1">
              <a:off x="2472437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37632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5421" y="1162050"/>
              <a:ext cx="1062738" cy="3492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5" idx="1"/>
            </p:cNvCxnSpPr>
            <p:nvPr/>
          </p:nvCxnSpPr>
          <p:spPr>
            <a:xfrm>
              <a:off x="3158159" y="13366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45665" y="50800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3986990" y="85725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199253" y="2514712"/>
            <a:ext cx="2536064" cy="1970232"/>
            <a:chOff x="2298891" y="2052604"/>
            <a:chExt cx="2536064" cy="1970232"/>
          </a:xfrm>
        </p:grpSpPr>
        <p:sp>
          <p:nvSpPr>
            <p:cNvPr id="44" name="Rounded Rectangle 43"/>
            <p:cNvSpPr/>
            <p:nvPr/>
          </p:nvSpPr>
          <p:spPr>
            <a:xfrm>
              <a:off x="2298891" y="2052604"/>
              <a:ext cx="2525050" cy="1042287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Connector 44"/>
            <p:cNvCxnSpPr>
              <a:endCxn id="46" idx="0"/>
            </p:cNvCxnSpPr>
            <p:nvPr/>
          </p:nvCxnSpPr>
          <p:spPr>
            <a:xfrm flipH="1">
              <a:off x="2836619" y="3090150"/>
              <a:ext cx="2498" cy="30937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298891" y="3399529"/>
              <a:ext cx="1075456" cy="6233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LocalProcessor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759499" y="3413447"/>
              <a:ext cx="1075456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GlobalProcessor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98891" y="2392755"/>
              <a:ext cx="2525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298891" y="2464454"/>
              <a:ext cx="18678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store(Block)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load(Block)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Connector 51"/>
            <p:cNvCxnSpPr>
              <a:endCxn id="47" idx="0"/>
            </p:cNvCxnSpPr>
            <p:nvPr/>
          </p:nvCxnSpPr>
          <p:spPr>
            <a:xfrm>
              <a:off x="4297227" y="3094891"/>
              <a:ext cx="0" cy="31855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19924" y="3744787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298891" y="3736789"/>
              <a:ext cx="1075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3"/>
              <a:endCxn id="47" idx="1"/>
            </p:cNvCxnSpPr>
            <p:nvPr/>
          </p:nvCxnSpPr>
          <p:spPr>
            <a:xfrm flipV="1">
              <a:off x="3225941" y="3588072"/>
              <a:ext cx="533558" cy="27982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199253" y="-33376"/>
            <a:ext cx="5853252" cy="2136240"/>
            <a:chOff x="661848" y="-33376"/>
            <a:chExt cx="5853252" cy="2136240"/>
          </a:xfrm>
        </p:grpSpPr>
        <p:sp>
          <p:nvSpPr>
            <p:cNvPr id="15" name="Rounded Rectangle 14"/>
            <p:cNvSpPr/>
            <p:nvPr/>
          </p:nvSpPr>
          <p:spPr>
            <a:xfrm>
              <a:off x="1064451" y="129540"/>
              <a:ext cx="2525050" cy="901190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endCxn id="17" idx="0"/>
            </p:cNvCxnSpPr>
            <p:nvPr/>
          </p:nvCxnSpPr>
          <p:spPr>
            <a:xfrm flipH="1">
              <a:off x="1170037" y="1030729"/>
              <a:ext cx="648750" cy="34015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661848" y="1370880"/>
              <a:ext cx="1016378" cy="7319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74140" y="1384798"/>
              <a:ext cx="1104790" cy="718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InodesBlock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974844" y="1370879"/>
              <a:ext cx="970593" cy="7319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DataSegment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64451" y="399420"/>
              <a:ext cx="2525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64451" y="442830"/>
              <a:ext cx="2595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storeTo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SeekableByteChannel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loadFrom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ReadableByteChannel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storeFullTo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WritableByteChannel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0" name="Straight Connector 29"/>
            <p:cNvCxnSpPr>
              <a:endCxn id="19" idx="0"/>
            </p:cNvCxnSpPr>
            <p:nvPr/>
          </p:nvCxnSpPr>
          <p:spPr>
            <a:xfrm>
              <a:off x="2981679" y="1030729"/>
              <a:ext cx="478462" cy="34015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2"/>
              <a:endCxn id="18" idx="0"/>
            </p:cNvCxnSpPr>
            <p:nvPr/>
          </p:nvCxnSpPr>
          <p:spPr>
            <a:xfrm flipH="1">
              <a:off x="2326535" y="1030730"/>
              <a:ext cx="441" cy="35406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lg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74140" y="1675251"/>
              <a:ext cx="1104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45090" y="1773207"/>
              <a:ext cx="11047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[]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974844" y="1674762"/>
              <a:ext cx="970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04769" y="1773207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byte[] data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61848" y="1674762"/>
              <a:ext cx="1016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61848" y="1773207"/>
              <a:ext cx="9653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3421380" y="259080"/>
              <a:ext cx="777240" cy="274320"/>
            </a:xfrm>
            <a:custGeom>
              <a:avLst/>
              <a:gdLst>
                <a:gd name="connsiteX0" fmla="*/ 0 w 777240"/>
                <a:gd name="connsiteY0" fmla="*/ 274320 h 274320"/>
                <a:gd name="connsiteX1" fmla="*/ 312420 w 777240"/>
                <a:gd name="connsiteY1" fmla="*/ 83820 h 274320"/>
                <a:gd name="connsiteX2" fmla="*/ 777240 w 777240"/>
                <a:gd name="connsiteY2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240" h="274320">
                  <a:moveTo>
                    <a:pt x="0" y="274320"/>
                  </a:moveTo>
                  <a:cubicBezTo>
                    <a:pt x="91440" y="201930"/>
                    <a:pt x="182880" y="129540"/>
                    <a:pt x="312420" y="83820"/>
                  </a:cubicBezTo>
                  <a:cubicBezTo>
                    <a:pt x="441960" y="38100"/>
                    <a:pt x="609600" y="19050"/>
                    <a:pt x="77724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8621" y="-33376"/>
              <a:ext cx="2133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local storage;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DataSegment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stores only the dirty bytes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512820" y="647701"/>
              <a:ext cx="792480" cy="76200"/>
            </a:xfrm>
            <a:custGeom>
              <a:avLst/>
              <a:gdLst>
                <a:gd name="connsiteX0" fmla="*/ 0 w 754380"/>
                <a:gd name="connsiteY0" fmla="*/ 190500 h 190500"/>
                <a:gd name="connsiteX1" fmla="*/ 365760 w 754380"/>
                <a:gd name="connsiteY1" fmla="*/ 76200 h 190500"/>
                <a:gd name="connsiteX2" fmla="*/ 754380 w 754380"/>
                <a:gd name="connsiteY2" fmla="*/ 0 h 190500"/>
                <a:gd name="connsiteX0" fmla="*/ 0 w 792480"/>
                <a:gd name="connsiteY0" fmla="*/ 115795 h 115795"/>
                <a:gd name="connsiteX1" fmla="*/ 365760 w 792480"/>
                <a:gd name="connsiteY1" fmla="*/ 1495 h 115795"/>
                <a:gd name="connsiteX2" fmla="*/ 792480 w 792480"/>
                <a:gd name="connsiteY2" fmla="*/ 39595 h 115795"/>
                <a:gd name="connsiteX0" fmla="*/ 0 w 792480"/>
                <a:gd name="connsiteY0" fmla="*/ 76200 h 76200"/>
                <a:gd name="connsiteX1" fmla="*/ 358140 w 792480"/>
                <a:gd name="connsiteY1" fmla="*/ 30480 h 76200"/>
                <a:gd name="connsiteX2" fmla="*/ 792480 w 79248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480" h="76200">
                  <a:moveTo>
                    <a:pt x="0" y="76200"/>
                  </a:moveTo>
                  <a:cubicBezTo>
                    <a:pt x="120015" y="34925"/>
                    <a:pt x="226060" y="43180"/>
                    <a:pt x="358140" y="30480"/>
                  </a:cubicBezTo>
                  <a:cubicBezTo>
                    <a:pt x="490220" y="17780"/>
                    <a:pt x="661035" y="22225"/>
                    <a:pt x="79248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67200" y="493059"/>
              <a:ext cx="198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the full block/segment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558540" y="868680"/>
              <a:ext cx="723900" cy="100238"/>
            </a:xfrm>
            <a:custGeom>
              <a:avLst/>
              <a:gdLst>
                <a:gd name="connsiteX0" fmla="*/ 0 w 723900"/>
                <a:gd name="connsiteY0" fmla="*/ 0 h 100238"/>
                <a:gd name="connsiteX1" fmla="*/ 297180 w 723900"/>
                <a:gd name="connsiteY1" fmla="*/ 91440 h 100238"/>
                <a:gd name="connsiteX2" fmla="*/ 723900 w 723900"/>
                <a:gd name="connsiteY2" fmla="*/ 91440 h 10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00238">
                  <a:moveTo>
                    <a:pt x="0" y="0"/>
                  </a:moveTo>
                  <a:cubicBezTo>
                    <a:pt x="88265" y="38100"/>
                    <a:pt x="176530" y="76200"/>
                    <a:pt x="297180" y="91440"/>
                  </a:cubicBezTo>
                  <a:cubicBezTo>
                    <a:pt x="417830" y="106680"/>
                    <a:pt x="570865" y="99060"/>
                    <a:pt x="723900" y="9144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67200" y="797968"/>
              <a:ext cx="224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global storage; Stores the complete block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4050300" y="2507966"/>
            <a:ext cx="2001016" cy="1042287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050300" y="2851213"/>
            <a:ext cx="2001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80225" y="2886688"/>
            <a:ext cx="1973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createNew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SyncProcessor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9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11548</TotalTime>
  <Words>567</Words>
  <Application>Microsoft Office PowerPoint</Application>
  <PresentationFormat>Custom</PresentationFormat>
  <Paragraphs>281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482</cp:revision>
  <dcterms:created xsi:type="dcterms:W3CDTF">2017-02-24T19:27:34Z</dcterms:created>
  <dcterms:modified xsi:type="dcterms:W3CDTF">2017-08-09T21:20:18Z</dcterms:modified>
</cp:coreProperties>
</file>