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svg"/><Relationship Id="rId3" Type="http://schemas.openxmlformats.org/officeDocument/2006/relationships/image" Target="../media/image-10-3.png"/><Relationship Id="rId4" Type="http://schemas.openxmlformats.org/officeDocument/2006/relationships/image" Target="../media/image-10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svg"/><Relationship Id="rId3" Type="http://schemas.openxmlformats.org/officeDocument/2006/relationships/image" Target="../media/image-11-3.png"/><Relationship Id="rId4" Type="http://schemas.openxmlformats.org/officeDocument/2006/relationships/image" Target="../media/image-11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svg"/><Relationship Id="rId3" Type="http://schemas.openxmlformats.org/officeDocument/2006/relationships/image" Target="../media/image-12-3.png"/><Relationship Id="rId4" Type="http://schemas.openxmlformats.org/officeDocument/2006/relationships/image" Target="../media/image-12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svg"/><Relationship Id="rId3" Type="http://schemas.openxmlformats.org/officeDocument/2006/relationships/image" Target="../media/image-14-3.png"/><Relationship Id="rId4" Type="http://schemas.openxmlformats.org/officeDocument/2006/relationships/image" Target="../media/image-14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svg"/><Relationship Id="rId3" Type="http://schemas.openxmlformats.org/officeDocument/2006/relationships/image" Target="../media/image-15-3.png"/><Relationship Id="rId4" Type="http://schemas.openxmlformats.org/officeDocument/2006/relationships/image" Target="../media/image-15-4.svg"/><Relationship Id="rId5" Type="http://schemas.openxmlformats.org/officeDocument/2006/relationships/image" Target="../media/image-15-5.png"/><Relationship Id="rId6" Type="http://schemas.openxmlformats.org/officeDocument/2006/relationships/image" Target="../media/image-15-6.svg"/><Relationship Id="rId7" Type="http://schemas.openxmlformats.org/officeDocument/2006/relationships/image" Target="../media/image-15-7.png"/><Relationship Id="rId8" Type="http://schemas.openxmlformats.org/officeDocument/2006/relationships/image" Target="../media/image-15-8.sv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svg"/><Relationship Id="rId3" Type="http://schemas.openxmlformats.org/officeDocument/2006/relationships/image" Target="../media/image-16-3.png"/><Relationship Id="rId4" Type="http://schemas.openxmlformats.org/officeDocument/2006/relationships/image" Target="../media/image-16-4.svg"/><Relationship Id="rId5" Type="http://schemas.openxmlformats.org/officeDocument/2006/relationships/image" Target="../media/image-16-5.png"/><Relationship Id="rId6" Type="http://schemas.openxmlformats.org/officeDocument/2006/relationships/image" Target="../media/image-16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image" Target="../media/image-17-2.svg"/><Relationship Id="rId3" Type="http://schemas.openxmlformats.org/officeDocument/2006/relationships/image" Target="../media/image-17-3.png"/><Relationship Id="rId4" Type="http://schemas.openxmlformats.org/officeDocument/2006/relationships/image" Target="../media/image-17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svg"/><Relationship Id="rId3" Type="http://schemas.openxmlformats.org/officeDocument/2006/relationships/image" Target="../media/image-2-3.png"/><Relationship Id="rId4" Type="http://schemas.openxmlformats.org/officeDocument/2006/relationships/image" Target="../media/image-2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svg"/><Relationship Id="rId3" Type="http://schemas.openxmlformats.org/officeDocument/2006/relationships/image" Target="../media/image-6-3.png"/><Relationship Id="rId4" Type="http://schemas.openxmlformats.org/officeDocument/2006/relationships/image" Target="../media/image-6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svg"/><Relationship Id="rId3" Type="http://schemas.openxmlformats.org/officeDocument/2006/relationships/image" Target="../media/image-8-3.png"/><Relationship Id="rId4" Type="http://schemas.openxmlformats.org/officeDocument/2006/relationships/image" Target="../media/image-8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svg"/><Relationship Id="rId3" Type="http://schemas.openxmlformats.org/officeDocument/2006/relationships/image" Target="../media/image-9-3.png"/><Relationship Id="rId4" Type="http://schemas.openxmlformats.org/officeDocument/2006/relationships/image" Target="../media/image-9-4.svg"/><Relationship Id="rId5" Type="http://schemas.openxmlformats.org/officeDocument/2006/relationships/image" Target="../media/image-9-5.png"/><Relationship Id="rId6" Type="http://schemas.openxmlformats.org/officeDocument/2006/relationships/image" Target="../media/image-9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414370" y="2070259"/>
            <a:ext cx="237744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7424"/>
              </a:lnSpc>
              <a:buNone/>
            </a:pPr>
            <a:r>
              <a:rPr lang="en-US" sz="5711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知识库</a:t>
            </a:r>
            <a:endParaRPr lang="en-US" sz="571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1552308"/>
            <a:ext cx="384048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表格/数据库</a:t>
            </a:r>
            <a:endParaRPr lang="en-US" sz="5330" dirty="0"/>
          </a:p>
        </p:txBody>
      </p:sp>
      <p:sp>
        <p:nvSpPr>
          <p:cNvPr id="3" name="Text 1"/>
          <p:cNvSpPr/>
          <p:nvPr/>
        </p:nvSpPr>
        <p:spPr>
          <a:xfrm>
            <a:off x="703174" y="2922537"/>
            <a:ext cx="338328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949"/>
              </a:lnSpc>
              <a:buNone/>
            </a:pPr>
            <a:r>
              <a:rPr lang="en-US" sz="3807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csv，sql，xlsx</a:t>
            </a:r>
            <a:endParaRPr lang="en-US" sz="3807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03174" y="2488425"/>
            <a:ext cx="3800246" cy="43411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6946" y="20574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知识的形式</a:t>
            </a:r>
            <a:endParaRPr lang="en-US" sz="973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1552308"/>
            <a:ext cx="146304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图片</a:t>
            </a:r>
            <a:endParaRPr lang="en-US" sz="5330" dirty="0"/>
          </a:p>
        </p:txBody>
      </p:sp>
      <p:sp>
        <p:nvSpPr>
          <p:cNvPr id="3" name="Text 1"/>
          <p:cNvSpPr/>
          <p:nvPr/>
        </p:nvSpPr>
        <p:spPr>
          <a:xfrm>
            <a:off x="703174" y="2922537"/>
            <a:ext cx="192024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949"/>
              </a:lnSpc>
              <a:buNone/>
            </a:pPr>
            <a:r>
              <a:rPr lang="en-US" sz="3807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jpg、pdf</a:t>
            </a:r>
            <a:endParaRPr lang="en-US" sz="3807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03174" y="2488425"/>
            <a:ext cx="1920240" cy="43411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6946" y="20574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知识的形式</a:t>
            </a:r>
            <a:endParaRPr lang="en-US" sz="973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1552308"/>
            <a:ext cx="365760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视频，音频</a:t>
            </a:r>
            <a:endParaRPr lang="en-US" sz="5330" dirty="0"/>
          </a:p>
        </p:txBody>
      </p:sp>
      <p:sp>
        <p:nvSpPr>
          <p:cNvPr id="3" name="Text 1"/>
          <p:cNvSpPr/>
          <p:nvPr/>
        </p:nvSpPr>
        <p:spPr>
          <a:xfrm>
            <a:off x="703174" y="2922537"/>
            <a:ext cx="100584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949"/>
              </a:lnSpc>
              <a:buNone/>
            </a:pPr>
            <a:r>
              <a:rPr lang="en-US" sz="3807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mp4</a:t>
            </a:r>
            <a:endParaRPr lang="en-US" sz="3807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03174" y="2488425"/>
            <a:ext cx="3600907" cy="43411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6946" y="20574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知识的形式</a:t>
            </a:r>
            <a:endParaRPr lang="en-US" sz="973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43530" y="2070259"/>
            <a:ext cx="393192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7424"/>
              </a:lnSpc>
              <a:buNone/>
            </a:pPr>
            <a:r>
              <a:rPr lang="en-US" sz="5711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知识的来源</a:t>
            </a:r>
            <a:endParaRPr lang="en-US" sz="571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12341" y="1903095"/>
            <a:ext cx="2103120" cy="133731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知识的来源</a:t>
            </a:r>
            <a:endParaRPr lang="en-US" sz="3807" dirty="0"/>
          </a:p>
        </p:txBody>
      </p:sp>
      <p:sp>
        <p:nvSpPr>
          <p:cNvPr id="3" name="Text 1"/>
          <p:cNvSpPr/>
          <p:nvPr/>
        </p:nvSpPr>
        <p:spPr>
          <a:xfrm>
            <a:off x="4547311" y="1592942"/>
            <a:ext cx="182880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731"/>
              </a:lnSpc>
              <a:buNone/>
            </a:pPr>
            <a:r>
              <a:rPr lang="en-US" sz="266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本地知识库</a:t>
            </a:r>
            <a:endParaRPr lang="en-US" sz="2665" dirty="0"/>
          </a:p>
        </p:txBody>
      </p:sp>
      <p:sp>
        <p:nvSpPr>
          <p:cNvPr id="4" name="Text 2"/>
          <p:cNvSpPr/>
          <p:nvPr/>
        </p:nvSpPr>
        <p:spPr>
          <a:xfrm>
            <a:off x="4547311" y="3046495"/>
            <a:ext cx="256032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731"/>
              </a:lnSpc>
              <a:buNone/>
            </a:pPr>
            <a:r>
              <a:rPr lang="en-US" sz="266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用户提供的知识</a:t>
            </a:r>
            <a:endParaRPr lang="en-US" sz="2665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002329" y="1592942"/>
            <a:ext cx="544982" cy="982923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2329" y="2570207"/>
            <a:ext cx="544982" cy="9788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283464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5444"/>
              </a:lnSpc>
              <a:buNone/>
            </a:pPr>
            <a:r>
              <a:rPr lang="en-US" sz="4188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本地知识库</a:t>
            </a:r>
            <a:endParaRPr lang="en-US" sz="4188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22860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2961"/>
              </a:lnSpc>
              <a:buNone/>
            </a:pPr>
            <a:r>
              <a:rPr lang="en-US" sz="211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公开知识（免费）</a:t>
            </a:r>
            <a:endParaRPr lang="en-US" sz="2115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26517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2961"/>
              </a:lnSpc>
              <a:buNone/>
            </a:pPr>
            <a:r>
              <a:rPr lang="en-US" sz="211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非公开知识（付费）</a:t>
            </a:r>
            <a:endParaRPr lang="en-US" sz="2115" dirty="0"/>
          </a:p>
        </p:txBody>
      </p:sp>
      <p:sp>
        <p:nvSpPr>
          <p:cNvPr id="5" name="Text 3"/>
          <p:cNvSpPr/>
          <p:nvPr/>
        </p:nvSpPr>
        <p:spPr>
          <a:xfrm>
            <a:off x="891540" y="3207487"/>
            <a:ext cx="11887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2961"/>
              </a:lnSpc>
              <a:buNone/>
            </a:pPr>
            <a:r>
              <a:rPr lang="en-US" sz="211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保密知识</a:t>
            </a:r>
            <a:endParaRPr lang="en-US" sz="2115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56946" y="20574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知识的来源</a:t>
            </a:r>
            <a:endParaRPr lang="en-US" sz="973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97042" y="2237423"/>
            <a:ext cx="210312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离线知识</a:t>
            </a:r>
            <a:endParaRPr lang="en-US" sz="3807" dirty="0"/>
          </a:p>
        </p:txBody>
      </p:sp>
      <p:sp>
        <p:nvSpPr>
          <p:cNvPr id="3" name="Text 1"/>
          <p:cNvSpPr/>
          <p:nvPr/>
        </p:nvSpPr>
        <p:spPr>
          <a:xfrm>
            <a:off x="1357884" y="1296162"/>
            <a:ext cx="329184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r" indent="0" marL="0">
              <a:lnSpc>
                <a:spcPts val="4264"/>
              </a:lnSpc>
              <a:buNone/>
            </a:pPr>
            <a:r>
              <a:rPr lang="en-US" sz="3046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公开知识（免费）</a:t>
            </a:r>
            <a:endParaRPr lang="en-US" sz="3046" dirty="0"/>
          </a:p>
        </p:txBody>
      </p:sp>
      <p:sp>
        <p:nvSpPr>
          <p:cNvPr id="4" name="Text 2"/>
          <p:cNvSpPr/>
          <p:nvPr/>
        </p:nvSpPr>
        <p:spPr>
          <a:xfrm>
            <a:off x="4301338" y="2283714"/>
            <a:ext cx="36576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264"/>
              </a:lnSpc>
              <a:buNone/>
            </a:pPr>
            <a:r>
              <a:rPr lang="en-US" sz="3046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...</a:t>
            </a:r>
            <a:endParaRPr lang="en-US" sz="3046" dirty="0"/>
          </a:p>
        </p:txBody>
      </p:sp>
      <p:sp>
        <p:nvSpPr>
          <p:cNvPr id="5" name="Text 3"/>
          <p:cNvSpPr/>
          <p:nvPr/>
        </p:nvSpPr>
        <p:spPr>
          <a:xfrm>
            <a:off x="3003804" y="3271266"/>
            <a:ext cx="164592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r" indent="0" marL="0">
              <a:lnSpc>
                <a:spcPts val="4264"/>
              </a:lnSpc>
              <a:buNone/>
            </a:pPr>
            <a:r>
              <a:rPr lang="en-US" sz="3046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保密知识</a:t>
            </a:r>
            <a:endParaRPr lang="en-US" sz="3046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49724" y="642938"/>
            <a:ext cx="815645" cy="1943214"/>
          </a:xfrm>
          <a:prstGeom prst="rect">
            <a:avLst/>
          </a:prstGeom>
        </p:spPr>
      </p:pic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9724" y="2571750"/>
            <a:ext cx="815645" cy="192881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56946" y="20574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知识的来源</a:t>
            </a:r>
            <a:endParaRPr lang="en-US" sz="973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47004" y="2237423"/>
            <a:ext cx="210312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在线知识</a:t>
            </a:r>
            <a:endParaRPr lang="en-US" sz="3807" dirty="0"/>
          </a:p>
        </p:txBody>
      </p:sp>
      <p:sp>
        <p:nvSpPr>
          <p:cNvPr id="3" name="Text 1"/>
          <p:cNvSpPr/>
          <p:nvPr/>
        </p:nvSpPr>
        <p:spPr>
          <a:xfrm>
            <a:off x="1207008" y="2283714"/>
            <a:ext cx="292608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r" indent="0" marL="0">
              <a:lnSpc>
                <a:spcPts val="4264"/>
              </a:lnSpc>
              <a:buNone/>
            </a:pPr>
            <a:r>
              <a:rPr lang="en-US" sz="3046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用户提供的知识</a:t>
            </a:r>
            <a:endParaRPr lang="en-US" sz="3046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087368" y="642938"/>
            <a:ext cx="1527962" cy="385762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6946" y="20574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知识的来源</a:t>
            </a:r>
            <a:endParaRPr lang="en-US" sz="973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40787" y="2070259"/>
            <a:ext cx="393192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7424"/>
              </a:lnSpc>
              <a:buNone/>
            </a:pPr>
            <a:r>
              <a:rPr lang="en-US" sz="5711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Thank you</a:t>
            </a:r>
            <a:endParaRPr lang="en-US" sz="571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094890" y="2237423"/>
            <a:ext cx="155448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知识库</a:t>
            </a:r>
            <a:endParaRPr lang="en-US" sz="3807" dirty="0"/>
          </a:p>
        </p:txBody>
      </p:sp>
      <p:sp>
        <p:nvSpPr>
          <p:cNvPr id="3" name="Text 1"/>
          <p:cNvSpPr/>
          <p:nvPr/>
        </p:nvSpPr>
        <p:spPr>
          <a:xfrm>
            <a:off x="4572000" y="642938"/>
            <a:ext cx="146304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731"/>
              </a:lnSpc>
              <a:buNone/>
            </a:pPr>
            <a:r>
              <a:rPr lang="en-US" sz="266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知识识别</a:t>
            </a:r>
            <a:endParaRPr lang="en-US" sz="2665" dirty="0"/>
          </a:p>
        </p:txBody>
      </p:sp>
      <p:sp>
        <p:nvSpPr>
          <p:cNvPr id="4" name="Text 2"/>
          <p:cNvSpPr/>
          <p:nvPr/>
        </p:nvSpPr>
        <p:spPr>
          <a:xfrm>
            <a:off x="4572000" y="1481328"/>
            <a:ext cx="146304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731"/>
              </a:lnSpc>
              <a:buNone/>
            </a:pPr>
            <a:r>
              <a:rPr lang="en-US" sz="266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知识理解</a:t>
            </a:r>
            <a:endParaRPr lang="en-US" sz="2665" dirty="0"/>
          </a:p>
        </p:txBody>
      </p:sp>
      <p:sp>
        <p:nvSpPr>
          <p:cNvPr id="5" name="Text 3"/>
          <p:cNvSpPr/>
          <p:nvPr/>
        </p:nvSpPr>
        <p:spPr>
          <a:xfrm>
            <a:off x="4572000" y="2319719"/>
            <a:ext cx="182880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731"/>
              </a:lnSpc>
              <a:buNone/>
            </a:pPr>
            <a:r>
              <a:rPr lang="en-US" sz="266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挑战与难点</a:t>
            </a:r>
            <a:endParaRPr lang="en-US" sz="2665" dirty="0"/>
          </a:p>
        </p:txBody>
      </p:sp>
      <p:sp>
        <p:nvSpPr>
          <p:cNvPr id="6" name="Text 4"/>
          <p:cNvSpPr/>
          <p:nvPr/>
        </p:nvSpPr>
        <p:spPr>
          <a:xfrm>
            <a:off x="4572000" y="3158109"/>
            <a:ext cx="182880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731"/>
              </a:lnSpc>
              <a:buNone/>
            </a:pPr>
            <a:r>
              <a:rPr lang="en-US" sz="266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知识的形式</a:t>
            </a:r>
            <a:endParaRPr lang="en-US" sz="2665" dirty="0"/>
          </a:p>
        </p:txBody>
      </p:sp>
      <p:sp>
        <p:nvSpPr>
          <p:cNvPr id="7" name="Text 5"/>
          <p:cNvSpPr/>
          <p:nvPr/>
        </p:nvSpPr>
        <p:spPr>
          <a:xfrm>
            <a:off x="4572000" y="3996500"/>
            <a:ext cx="182880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731"/>
              </a:lnSpc>
              <a:buNone/>
            </a:pPr>
            <a:r>
              <a:rPr lang="en-US" sz="266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知识的来源</a:t>
            </a:r>
            <a:endParaRPr lang="en-US" sz="2665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027018" y="642938"/>
            <a:ext cx="544982" cy="1931899"/>
          </a:xfrm>
          <a:prstGeom prst="rect">
            <a:avLst/>
          </a:prstGeom>
        </p:spPr>
      </p:pic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7018" y="2568664"/>
            <a:ext cx="544982" cy="19288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29407" y="2070259"/>
            <a:ext cx="310896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7424"/>
              </a:lnSpc>
              <a:buNone/>
            </a:pPr>
            <a:r>
              <a:rPr lang="en-US" sz="5711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知识识别</a:t>
            </a:r>
            <a:endParaRPr lang="en-US" sz="571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29407" y="2070259"/>
            <a:ext cx="310896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7424"/>
              </a:lnSpc>
              <a:buNone/>
            </a:pPr>
            <a:r>
              <a:rPr lang="en-US" sz="5711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知识理解</a:t>
            </a:r>
            <a:endParaRPr lang="en-US" sz="571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43530" y="2070259"/>
            <a:ext cx="393192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7424"/>
              </a:lnSpc>
              <a:buNone/>
            </a:pPr>
            <a:r>
              <a:rPr lang="en-US" sz="5711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挑战与难点</a:t>
            </a:r>
            <a:endParaRPr lang="en-US" sz="571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37944" y="1903095"/>
            <a:ext cx="2103120" cy="133731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挑战与难点</a:t>
            </a:r>
            <a:endParaRPr lang="en-US" sz="3807" dirty="0"/>
          </a:p>
        </p:txBody>
      </p:sp>
      <p:sp>
        <p:nvSpPr>
          <p:cNvPr id="3" name="Text 1"/>
          <p:cNvSpPr/>
          <p:nvPr/>
        </p:nvSpPr>
        <p:spPr>
          <a:xfrm>
            <a:off x="4572000" y="642938"/>
            <a:ext cx="146304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731"/>
              </a:lnSpc>
              <a:buNone/>
            </a:pPr>
            <a:r>
              <a:rPr lang="en-US" sz="266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知识识别</a:t>
            </a:r>
            <a:endParaRPr lang="en-US" sz="2665" dirty="0"/>
          </a:p>
        </p:txBody>
      </p:sp>
      <p:sp>
        <p:nvSpPr>
          <p:cNvPr id="4" name="Text 2"/>
          <p:cNvSpPr/>
          <p:nvPr/>
        </p:nvSpPr>
        <p:spPr>
          <a:xfrm>
            <a:off x="4572000" y="1760620"/>
            <a:ext cx="146304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731"/>
              </a:lnSpc>
              <a:buNone/>
            </a:pPr>
            <a:r>
              <a:rPr lang="en-US" sz="266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知识存储</a:t>
            </a:r>
            <a:endParaRPr lang="en-US" sz="2665" dirty="0"/>
          </a:p>
        </p:txBody>
      </p:sp>
      <p:sp>
        <p:nvSpPr>
          <p:cNvPr id="5" name="Text 3"/>
          <p:cNvSpPr/>
          <p:nvPr/>
        </p:nvSpPr>
        <p:spPr>
          <a:xfrm>
            <a:off x="4572000" y="2878817"/>
            <a:ext cx="146304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731"/>
              </a:lnSpc>
              <a:buNone/>
            </a:pPr>
            <a:r>
              <a:rPr lang="en-US" sz="266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知识理解</a:t>
            </a:r>
            <a:endParaRPr lang="en-US" sz="2665" dirty="0"/>
          </a:p>
        </p:txBody>
      </p:sp>
      <p:sp>
        <p:nvSpPr>
          <p:cNvPr id="6" name="Text 4"/>
          <p:cNvSpPr/>
          <p:nvPr/>
        </p:nvSpPr>
        <p:spPr>
          <a:xfrm>
            <a:off x="4572000" y="3996500"/>
            <a:ext cx="219456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731"/>
              </a:lnSpc>
              <a:buNone/>
            </a:pPr>
            <a:r>
              <a:rPr lang="en-US" sz="266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知识决策推理</a:t>
            </a:r>
            <a:endParaRPr lang="en-US" sz="2665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027018" y="642938"/>
            <a:ext cx="544982" cy="1931899"/>
          </a:xfrm>
          <a:prstGeom prst="rect">
            <a:avLst/>
          </a:prstGeom>
        </p:spPr>
      </p:pic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7018" y="2568664"/>
            <a:ext cx="544982" cy="19288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43530" y="2070259"/>
            <a:ext cx="393192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7424"/>
              </a:lnSpc>
              <a:buNone/>
            </a:pPr>
            <a:r>
              <a:rPr lang="en-US" sz="5711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知识的形式</a:t>
            </a:r>
            <a:endParaRPr lang="en-US" sz="571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37944" y="1903095"/>
            <a:ext cx="2103120" cy="133731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知识的形式</a:t>
            </a:r>
            <a:endParaRPr lang="en-US" sz="3807" dirty="0"/>
          </a:p>
        </p:txBody>
      </p:sp>
      <p:sp>
        <p:nvSpPr>
          <p:cNvPr id="3" name="Text 1"/>
          <p:cNvSpPr/>
          <p:nvPr/>
        </p:nvSpPr>
        <p:spPr>
          <a:xfrm>
            <a:off x="4572000" y="642938"/>
            <a:ext cx="109728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731"/>
              </a:lnSpc>
              <a:buNone/>
            </a:pPr>
            <a:r>
              <a:rPr lang="en-US" sz="266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长文本</a:t>
            </a:r>
            <a:endParaRPr lang="en-US" sz="2665" dirty="0"/>
          </a:p>
        </p:txBody>
      </p:sp>
      <p:sp>
        <p:nvSpPr>
          <p:cNvPr id="4" name="Text 2"/>
          <p:cNvSpPr/>
          <p:nvPr/>
        </p:nvSpPr>
        <p:spPr>
          <a:xfrm>
            <a:off x="4572000" y="1760620"/>
            <a:ext cx="192024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731"/>
              </a:lnSpc>
              <a:buNone/>
            </a:pPr>
            <a:r>
              <a:rPr lang="en-US" sz="266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表格/数据库</a:t>
            </a:r>
            <a:endParaRPr lang="en-US" sz="2665" dirty="0"/>
          </a:p>
        </p:txBody>
      </p:sp>
      <p:sp>
        <p:nvSpPr>
          <p:cNvPr id="5" name="Text 3"/>
          <p:cNvSpPr/>
          <p:nvPr/>
        </p:nvSpPr>
        <p:spPr>
          <a:xfrm>
            <a:off x="4572000" y="2878817"/>
            <a:ext cx="73152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731"/>
              </a:lnSpc>
              <a:buNone/>
            </a:pPr>
            <a:r>
              <a:rPr lang="en-US" sz="266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图片</a:t>
            </a:r>
            <a:endParaRPr lang="en-US" sz="2665" dirty="0"/>
          </a:p>
        </p:txBody>
      </p:sp>
      <p:sp>
        <p:nvSpPr>
          <p:cNvPr id="6" name="Text 4"/>
          <p:cNvSpPr/>
          <p:nvPr/>
        </p:nvSpPr>
        <p:spPr>
          <a:xfrm>
            <a:off x="4572000" y="3996500"/>
            <a:ext cx="182880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731"/>
              </a:lnSpc>
              <a:buNone/>
            </a:pPr>
            <a:r>
              <a:rPr lang="en-US" sz="266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视频，音频</a:t>
            </a:r>
            <a:endParaRPr lang="en-US" sz="2665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027018" y="642938"/>
            <a:ext cx="544982" cy="1931899"/>
          </a:xfrm>
          <a:prstGeom prst="rect">
            <a:avLst/>
          </a:prstGeom>
        </p:spPr>
      </p:pic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7018" y="2568664"/>
            <a:ext cx="544982" cy="19288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173736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5444"/>
              </a:lnSpc>
              <a:buNone/>
            </a:pPr>
            <a:r>
              <a:rPr lang="en-US" sz="4188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长文本</a:t>
            </a:r>
            <a:endParaRPr lang="en-US" sz="4188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3657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2961"/>
              </a:lnSpc>
              <a:buNone/>
            </a:pPr>
            <a:r>
              <a:rPr lang="en-US" sz="211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url</a:t>
            </a:r>
            <a:endParaRPr lang="en-US" sz="2115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39319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2961"/>
              </a:lnSpc>
              <a:buNone/>
            </a:pPr>
            <a:r>
              <a:rPr lang="en-US" sz="211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txt，pdf，md，html，doc，ppt</a:t>
            </a:r>
            <a:endParaRPr lang="en-US" sz="2115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56946" y="20574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知识的形式</a:t>
            </a:r>
            <a:endParaRPr lang="en-US" sz="973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2023-09-16T13:12:16Z</dcterms:created>
  <dcterms:modified xsi:type="dcterms:W3CDTF">2023-09-16T13:12:16Z</dcterms:modified>
</cp:coreProperties>
</file>