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80000" y="949032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606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800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71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71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80000" y="5381280"/>
            <a:ext cx="9719640" cy="151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800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606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80000" y="949032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80000" y="949032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606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1800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120" y="71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120" y="71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180000" y="5381280"/>
            <a:ext cx="9719640" cy="151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800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606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80000" y="949032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80000" y="949032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606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1800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120" y="71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120" y="71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180000" y="5381280"/>
            <a:ext cx="9719640" cy="151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800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606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180000" y="949032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180000" y="949032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606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1800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292120" y="71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292120" y="71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80000" y="5381280"/>
            <a:ext cx="9719640" cy="151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800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60600" y="949032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60600" y="7200000"/>
            <a:ext cx="4743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80000" y="9490320"/>
            <a:ext cx="9719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680000" y="5040000"/>
            <a:ext cx="503964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Hei"/>
              </a:rPr>
              <a:t>瞿盛熙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0000" y="1260000"/>
            <a:ext cx="971964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80000" y="7200000"/>
            <a:ext cx="971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80000" y="1260000"/>
            <a:ext cx="899964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ElalsticSearch 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80000" y="2340000"/>
            <a:ext cx="899964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简要简介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80000" y="180000"/>
            <a:ext cx="971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如何</a:t>
            </a: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80000" y="1260000"/>
            <a:ext cx="971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0" y="1008000"/>
            <a:ext cx="7867440" cy="19616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592000" y="2713680"/>
            <a:ext cx="7488720" cy="369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>
                <p:childTnLst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80000" y="1260000"/>
            <a:ext cx="971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Q&amp;A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80000" y="7200000"/>
            <a:ext cx="971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80000" y="1260000"/>
            <a:ext cx="971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ELK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是什么？能做什么？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80000" y="7200000"/>
            <a:ext cx="971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80000" y="1260000"/>
            <a:ext cx="971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180000" y="1260000"/>
            <a:ext cx="971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Blip>
                <a:blip r:embed="rId1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Elasticsearch + LogStash/Beats + Kibana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2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可以从任何地方获取数据，保留数据并进行分析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1296000" y="2664000"/>
            <a:ext cx="7428960" cy="352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80000" y="180000"/>
            <a:ext cx="971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180000" y="1260000"/>
            <a:ext cx="971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Blip>
                <a:blip r:embed="rId1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LogStash: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数据的搬运工，可以扮演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或者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角色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2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Elasticsearch: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数据存储，提供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3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Kibana: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数据展示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80000" y="180000"/>
            <a:ext cx="971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LogStash</a:t>
            </a: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如何工作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80000" y="1260000"/>
            <a:ext cx="971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Blip>
                <a:blip r:embed="rId1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Process: input → filter →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2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读取数据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逐行扫描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3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修改数据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格式化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修改数据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4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发送数据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,stdout/mq/file/s3/elasticsearch...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80000" y="180000"/>
            <a:ext cx="971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Elasticsearch</a:t>
            </a: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如何工作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80000" y="1260000"/>
            <a:ext cx="971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Blip>
                <a:blip r:embed="rId1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准实时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NRT, &lt;1s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2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 store NoSQL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3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自动分片与复制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index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4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基于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raft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的选举机制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5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提供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restful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80000" y="180000"/>
            <a:ext cx="971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如何</a:t>
            </a: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Qury</a:t>
            </a: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80000" y="1260000"/>
            <a:ext cx="971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Blip>
                <a:blip r:embed="rId1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Kibana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2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3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4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5"/>
          <a:stretch/>
        </p:blipFill>
        <p:spPr>
          <a:xfrm rot="21589800">
            <a:off x="-181800" y="2426040"/>
            <a:ext cx="10237320" cy="472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80000" y="180000"/>
            <a:ext cx="971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如何</a:t>
            </a: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Qury?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80000" y="1260000"/>
            <a:ext cx="971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Blip>
                <a:blip r:embed="rId1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DSL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2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plugin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Blip>
                <a:blip r:embed="rId3"/>
              </a:buBlip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4"/>
          <a:stretch/>
        </p:blipFill>
        <p:spPr>
          <a:xfrm>
            <a:off x="360" y="2448000"/>
            <a:ext cx="10079280" cy="385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80000" y="180000"/>
            <a:ext cx="971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如何</a:t>
            </a:r>
            <a:r>
              <a:rPr b="1" lang="en-US" sz="2800" spc="-1" strike="noStrike">
                <a:solidFill>
                  <a:srgbClr val="e6e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80000" y="1260000"/>
            <a:ext cx="971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923760" y="2304000"/>
            <a:ext cx="8435880" cy="24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2017-05-16T10:40:42Z</dcterms:created>
  <dc:creator/>
  <dc:description/>
  <dc:language>zh-CN</dc:language>
  <cp:lastModifiedBy/>
  <dcterms:modified xsi:type="dcterms:W3CDTF">2017-05-18T14:59:37Z</dcterms:modified>
  <cp:revision>3</cp:revision>
  <dc:subject/>
  <dc:title/>
</cp:coreProperties>
</file>