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4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3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4988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22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99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9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65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9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6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4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9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8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9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1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3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7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4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A3A7-41CC-4811-B160-A983D4707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CIS 560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98EB1-C600-4C22-ABED-D6865C70DC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3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B569-C223-4468-9530-DBA2AA50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19A9B-58D5-4140-B918-9FF59BAC7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586" y="2705875"/>
            <a:ext cx="6003771" cy="2625614"/>
          </a:xfrm>
        </p:spPr>
        <p:txBody>
          <a:bodyPr>
            <a:normAutofit/>
          </a:bodyPr>
          <a:lstStyle/>
          <a:p>
            <a:r>
              <a:rPr lang="en-US" sz="4800" dirty="0"/>
              <a:t>Scott Mason</a:t>
            </a:r>
          </a:p>
          <a:p>
            <a:r>
              <a:rPr lang="en-US" sz="4800" dirty="0"/>
              <a:t>Zack Nelson</a:t>
            </a:r>
          </a:p>
          <a:p>
            <a:r>
              <a:rPr lang="en-US" sz="4800" dirty="0"/>
              <a:t>Fernando Velarde</a:t>
            </a:r>
          </a:p>
        </p:txBody>
      </p:sp>
    </p:spTree>
    <p:extLst>
      <p:ext uri="{BB962C8B-B14F-4D97-AF65-F5344CB8AC3E}">
        <p14:creationId xmlns:p14="http://schemas.microsoft.com/office/powerpoint/2010/main" val="121269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8F1C-4899-4154-AD04-CA1D4A2A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393B-014B-49E4-87F9-C9D810D0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Purpose</a:t>
            </a:r>
          </a:p>
          <a:p>
            <a:r>
              <a:rPr lang="en-US" sz="4800" dirty="0"/>
              <a:t>Technical details</a:t>
            </a:r>
          </a:p>
          <a:p>
            <a:r>
              <a:rPr lang="en-US" sz="4800" dirty="0"/>
              <a:t>Target Users</a:t>
            </a:r>
            <a:endParaRPr lang="en-US" sz="4400" dirty="0"/>
          </a:p>
          <a:p>
            <a:r>
              <a:rPr lang="en-US" sz="4800" dirty="0"/>
              <a:t>Future expansion</a:t>
            </a:r>
          </a:p>
        </p:txBody>
      </p:sp>
    </p:spTree>
    <p:extLst>
      <p:ext uri="{BB962C8B-B14F-4D97-AF65-F5344CB8AC3E}">
        <p14:creationId xmlns:p14="http://schemas.microsoft.com/office/powerpoint/2010/main" val="289502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17E2-9EB5-4472-91EC-F39F26ED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782" y="269535"/>
            <a:ext cx="2032434" cy="1400530"/>
          </a:xfrm>
        </p:spPr>
        <p:txBody>
          <a:bodyPr/>
          <a:lstStyle/>
          <a:p>
            <a:pPr algn="ctr"/>
            <a:r>
              <a:rPr lang="en-US" sz="7200" dirty="0"/>
              <a:t>ERD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056933-9A7A-41C8-BED9-87FD30B11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8" y="1714702"/>
            <a:ext cx="11291123" cy="4873763"/>
          </a:xfrm>
        </p:spPr>
      </p:pic>
    </p:spTree>
    <p:extLst>
      <p:ext uri="{BB962C8B-B14F-4D97-AF65-F5344CB8AC3E}">
        <p14:creationId xmlns:p14="http://schemas.microsoft.com/office/powerpoint/2010/main" val="104523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0DC3-7918-4DCB-AC9B-1DA90232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714" y="2840280"/>
            <a:ext cx="5122572" cy="1177440"/>
          </a:xfrm>
        </p:spPr>
        <p:txBody>
          <a:bodyPr/>
          <a:lstStyle/>
          <a:p>
            <a:pPr algn="ctr"/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16363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23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CIS 560 Final Project</vt:lpstr>
      <vt:lpstr>Team Members</vt:lpstr>
      <vt:lpstr>Overview</vt:lpstr>
      <vt:lpstr>ERD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560 Final Project</dc:title>
  <dc:creator>Fernando Velarde</dc:creator>
  <cp:lastModifiedBy>Fernando Velarde</cp:lastModifiedBy>
  <cp:revision>3</cp:revision>
  <dcterms:created xsi:type="dcterms:W3CDTF">2020-04-29T16:58:10Z</dcterms:created>
  <dcterms:modified xsi:type="dcterms:W3CDTF">2020-04-30T01:00:40Z</dcterms:modified>
</cp:coreProperties>
</file>