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8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A3A7-41CC-4811-B160-A983D470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CIS 560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8EB1-C600-4C22-ABED-D6865C70D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B569-C223-4468-9530-DBA2AA50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9A9B-58D5-4140-B918-9FF59BAC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789765"/>
            <a:ext cx="8946541" cy="262561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Scott Mason</a:t>
            </a:r>
          </a:p>
          <a:p>
            <a:pPr algn="ctr"/>
            <a:r>
              <a:rPr lang="en-US" sz="4800" dirty="0"/>
              <a:t>Zack Nelson</a:t>
            </a:r>
          </a:p>
          <a:p>
            <a:pPr algn="ctr"/>
            <a:r>
              <a:rPr lang="en-US" sz="4800" dirty="0"/>
              <a:t>Fernando Velarde</a:t>
            </a:r>
          </a:p>
        </p:txBody>
      </p:sp>
    </p:spTree>
    <p:extLst>
      <p:ext uri="{BB962C8B-B14F-4D97-AF65-F5344CB8AC3E}">
        <p14:creationId xmlns:p14="http://schemas.microsoft.com/office/powerpoint/2010/main" val="121269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F1C-4899-4154-AD04-CA1D4A2A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393B-014B-49E4-87F9-C9D810D0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Purpose</a:t>
            </a:r>
          </a:p>
          <a:p>
            <a:r>
              <a:rPr lang="en-US" sz="4800" dirty="0"/>
              <a:t>Technical details</a:t>
            </a:r>
          </a:p>
          <a:p>
            <a:r>
              <a:rPr lang="en-US" sz="4800" dirty="0"/>
              <a:t>Target Users</a:t>
            </a:r>
          </a:p>
          <a:p>
            <a:r>
              <a:rPr lang="en-US" sz="4800" dirty="0"/>
              <a:t>Future expansion</a:t>
            </a:r>
          </a:p>
        </p:txBody>
      </p:sp>
    </p:spTree>
    <p:extLst>
      <p:ext uri="{BB962C8B-B14F-4D97-AF65-F5344CB8AC3E}">
        <p14:creationId xmlns:p14="http://schemas.microsoft.com/office/powerpoint/2010/main" val="289502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DC3-7918-4DCB-AC9B-1DA9023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714" y="2840280"/>
            <a:ext cx="5122572" cy="1177440"/>
          </a:xfrm>
        </p:spPr>
        <p:txBody>
          <a:bodyPr/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636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CIS 560 Final Project</vt:lpstr>
      <vt:lpstr>Team Members</vt:lpstr>
      <vt:lpstr>Overview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560 Final Project</dc:title>
  <dc:creator>Fernando Velarde</dc:creator>
  <cp:lastModifiedBy>Fernando Velarde</cp:lastModifiedBy>
  <cp:revision>1</cp:revision>
  <dcterms:created xsi:type="dcterms:W3CDTF">2020-04-29T16:58:10Z</dcterms:created>
  <dcterms:modified xsi:type="dcterms:W3CDTF">2020-04-29T17:05:49Z</dcterms:modified>
</cp:coreProperties>
</file>