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39"/>
    <a:srgbClr val="FF9900"/>
    <a:srgbClr val="5EEC3C"/>
    <a:srgbClr val="FFDC47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5"/>
            <a:ext cx="824607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0003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7100" y="3975608"/>
            <a:ext cx="1410310" cy="50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0003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4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0003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0003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3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3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029865"/>
            <a:ext cx="7024430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024430" cy="755175"/>
          </a:xfrm>
        </p:spPr>
        <p:txBody>
          <a:bodyPr>
            <a:normAutofit/>
          </a:bodyPr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86585"/>
            <a:ext cx="8093366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1" cy="3359509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197405"/>
            <a:ext cx="6260904" cy="3512215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58658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960930"/>
            <a:ext cx="4040188" cy="479822"/>
          </a:xfrm>
        </p:spPr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433327"/>
            <a:ext cx="4040188" cy="2276294"/>
          </a:xfrm>
        </p:spPr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960930"/>
            <a:ext cx="4041775" cy="479822"/>
          </a:xfrm>
        </p:spPr>
        <p:txBody>
          <a:bodyPr/>
          <a:lstStyle/>
          <a:p>
            <a:r>
              <a:rPr lang="en-US" dirty="0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433327"/>
            <a:ext cx="4041775" cy="2276294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3065" y="4098800"/>
            <a:ext cx="1502006" cy="5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1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50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151</cp:revision>
  <dcterms:created xsi:type="dcterms:W3CDTF">2013-08-21T19:17:07Z</dcterms:created>
  <dcterms:modified xsi:type="dcterms:W3CDTF">2018-01-19T12:42:49Z</dcterms:modified>
</cp:coreProperties>
</file>