
<file path=[Content_Types].xml><?xml version="1.0" encoding="utf-8"?>
<Types xmlns="http://schemas.openxmlformats.org/package/2006/content-types">
  <Default Extension="xml" ContentType="application/xml"/>
  <Default Extension="jpeg" ContentType="image/jpeg"/>
  <Default Extension="tiff" ContentType="image/tiff"/>
  <Default Extension="emf" ContentType="image/x-emf"/>
  <Default Extension="rels" ContentType="application/vnd.openxmlformats-package.relationships+xml"/>
  <Default Extension="wmf" ContentType="image/x-wmf"/>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 id="2147483693" r:id="rId5"/>
  </p:sldMasterIdLst>
  <p:notesMasterIdLst>
    <p:notesMasterId r:id="rId46"/>
  </p:notesMasterIdLst>
  <p:handoutMasterIdLst>
    <p:handoutMasterId r:id="rId47"/>
  </p:handoutMasterIdLst>
  <p:sldIdLst>
    <p:sldId id="366" r:id="rId6"/>
    <p:sldId id="353" r:id="rId7"/>
    <p:sldId id="290" r:id="rId8"/>
    <p:sldId id="291" r:id="rId9"/>
    <p:sldId id="351" r:id="rId10"/>
    <p:sldId id="349" r:id="rId11"/>
    <p:sldId id="350" r:id="rId12"/>
    <p:sldId id="352" r:id="rId13"/>
    <p:sldId id="346" r:id="rId14"/>
    <p:sldId id="289" r:id="rId15"/>
    <p:sldId id="295" r:id="rId16"/>
    <p:sldId id="302" r:id="rId17"/>
    <p:sldId id="292" r:id="rId18"/>
    <p:sldId id="293" r:id="rId19"/>
    <p:sldId id="354" r:id="rId20"/>
    <p:sldId id="355" r:id="rId21"/>
    <p:sldId id="305" r:id="rId22"/>
    <p:sldId id="369" r:id="rId23"/>
    <p:sldId id="312" r:id="rId24"/>
    <p:sldId id="313" r:id="rId25"/>
    <p:sldId id="314" r:id="rId26"/>
    <p:sldId id="347" r:id="rId27"/>
    <p:sldId id="348" r:id="rId28"/>
    <p:sldId id="319" r:id="rId29"/>
    <p:sldId id="322" r:id="rId30"/>
    <p:sldId id="320" r:id="rId31"/>
    <p:sldId id="321" r:id="rId32"/>
    <p:sldId id="370" r:id="rId33"/>
    <p:sldId id="356" r:id="rId34"/>
    <p:sldId id="358" r:id="rId35"/>
    <p:sldId id="362" r:id="rId36"/>
    <p:sldId id="360" r:id="rId37"/>
    <p:sldId id="359" r:id="rId38"/>
    <p:sldId id="357" r:id="rId39"/>
    <p:sldId id="361" r:id="rId40"/>
    <p:sldId id="363" r:id="rId41"/>
    <p:sldId id="364" r:id="rId42"/>
    <p:sldId id="365" r:id="rId43"/>
    <p:sldId id="333" r:id="rId44"/>
    <p:sldId id="368" r:id="rId4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09C2F93-FC51-4ECB-A95C-6981E26C9A93}">
          <p14:sldIdLst>
            <p14:sldId id="366"/>
            <p14:sldId id="353"/>
          </p14:sldIdLst>
        </p14:section>
        <p14:section name="Why Invest in DevOps" id="{01DE65DB-8B46-4BC0-AC57-4766864C901A}">
          <p14:sldIdLst>
            <p14:sldId id="290"/>
            <p14:sldId id="291"/>
            <p14:sldId id="351"/>
            <p14:sldId id="349"/>
            <p14:sldId id="350"/>
            <p14:sldId id="352"/>
          </p14:sldIdLst>
        </p14:section>
        <p14:section name="Prerequisite" id="{9036F12A-F2A5-4049-ABF7-892E2CEBA6E3}">
          <p14:sldIdLst>
            <p14:sldId id="346"/>
            <p14:sldId id="289"/>
            <p14:sldId id="295"/>
            <p14:sldId id="302"/>
          </p14:sldIdLst>
        </p14:section>
        <p14:section name="DevOps Tools Needed" id="{D68A2BF4-0176-4E54-9AEF-059741812F91}">
          <p14:sldIdLst>
            <p14:sldId id="292"/>
            <p14:sldId id="293"/>
          </p14:sldIdLst>
        </p14:section>
        <p14:section name="AWS Windows DevOps Tools" id="{559BFBBA-E240-4462-9CF8-DAE7AEB334DF}">
          <p14:sldIdLst>
            <p14:sldId id="354"/>
            <p14:sldId id="355"/>
          </p14:sldIdLst>
        </p14:section>
        <p14:section name="AWS DevOps Tools - Summary" id="{E94E68F3-4494-4B5D-923D-C78DA2F9183F}">
          <p14:sldIdLst>
            <p14:sldId id="305"/>
            <p14:sldId id="369"/>
          </p14:sldIdLst>
        </p14:section>
        <p14:section name="CI/CD Pipeline" id="{A6BFD074-E3FA-4361-9009-AEEE66FAE789}">
          <p14:sldIdLst>
            <p14:sldId id="312"/>
            <p14:sldId id="313"/>
          </p14:sldIdLst>
        </p14:section>
        <p14:section name="AWS CodeBuild" id="{E3D3BCED-059A-46F7-AABC-1F795860B3A7}">
          <p14:sldIdLst/>
        </p14:section>
        <p14:section name="Code Pipeline" id="{8282DEC0-B8F5-446E-AA0A-03F0DDE03ED8}">
          <p14:sldIdLst>
            <p14:sldId id="314"/>
            <p14:sldId id="347"/>
            <p14:sldId id="348"/>
            <p14:sldId id="319"/>
          </p14:sldIdLst>
        </p14:section>
        <p14:section name="AWS Services Integration with CodePipeline" id="{C15346EE-4AFF-4608-89B6-09B0EEAA289B}">
          <p14:sldIdLst>
            <p14:sldId id="322"/>
            <p14:sldId id="320"/>
            <p14:sldId id="321"/>
            <p14:sldId id="370"/>
          </p14:sldIdLst>
        </p14:section>
        <p14:section name="AWS DevOps On Windows" id="{65A4ACDA-1346-43BB-A2EE-5411DC3B2D41}">
          <p14:sldIdLst>
            <p14:sldId id="356"/>
            <p14:sldId id="358"/>
            <p14:sldId id="362"/>
            <p14:sldId id="360"/>
            <p14:sldId id="359"/>
            <p14:sldId id="357"/>
            <p14:sldId id="361"/>
            <p14:sldId id="363"/>
            <p14:sldId id="364"/>
            <p14:sldId id="365"/>
          </p14:sldIdLst>
        </p14:section>
        <p14:section name="Demo" id="{88224BBB-8862-4309-87D1-2BD3A279BAD3}">
          <p14:sldIdLst>
            <p14:sldId id="333"/>
            <p14:sldId id="368"/>
          </p14:sldIdLst>
        </p14:section>
      </p14:sectionLst>
    </p:ext>
    <p:ext uri="{EFAFB233-063F-42B5-8137-9DF3F51BA10A}">
      <p15:sldGuideLst xmlns:p15="http://schemas.microsoft.com/office/powerpoint/2012/main">
        <p15:guide id="1" orient="horz" pos="644">
          <p15:clr>
            <a:srgbClr val="A4A3A4"/>
          </p15:clr>
        </p15:guide>
        <p15:guide id="2" orient="horz" pos="2898">
          <p15:clr>
            <a:srgbClr val="A4A3A4"/>
          </p15:clr>
        </p15:guide>
        <p15:guide id="3" orient="horz" pos="2412">
          <p15:clr>
            <a:srgbClr val="A4A3A4"/>
          </p15:clr>
        </p15:guide>
        <p15:guide id="4" orient="horz" pos="3196">
          <p15:clr>
            <a:srgbClr val="A4A3A4"/>
          </p15:clr>
        </p15:guide>
        <p15:guide id="5" orient="horz" pos="1350">
          <p15:clr>
            <a:srgbClr val="A4A3A4"/>
          </p15:clr>
        </p15:guide>
        <p15:guide id="6" orient="horz" pos="1378">
          <p15:clr>
            <a:srgbClr val="A4A3A4"/>
          </p15:clr>
        </p15:guide>
        <p15:guide id="7" orient="horz" pos="2078">
          <p15:clr>
            <a:srgbClr val="A4A3A4"/>
          </p15:clr>
        </p15:guide>
        <p15:guide id="8" orient="horz" pos="125">
          <p15:clr>
            <a:srgbClr val="A4A3A4"/>
          </p15:clr>
        </p15:guide>
        <p15:guide id="9" orient="horz" pos="2106">
          <p15:clr>
            <a:srgbClr val="A4A3A4"/>
          </p15:clr>
        </p15:guide>
        <p15:guide id="10" orient="horz" pos="2859">
          <p15:clr>
            <a:srgbClr val="A4A3A4"/>
          </p15:clr>
        </p15:guide>
        <p15:guide id="11" pos="960">
          <p15:clr>
            <a:srgbClr val="A4A3A4"/>
          </p15:clr>
        </p15:guide>
        <p15:guide id="12" pos="1755">
          <p15:clr>
            <a:srgbClr val="A4A3A4"/>
          </p15:clr>
        </p15:guide>
        <p15:guide id="13" pos="2883">
          <p15:clr>
            <a:srgbClr val="A4A3A4"/>
          </p15:clr>
        </p15:guide>
        <p15:guide id="14" pos="2519">
          <p15:clr>
            <a:srgbClr val="A4A3A4"/>
          </p15:clr>
        </p15:guide>
        <p15:guide id="15" pos="4790">
          <p15:clr>
            <a:srgbClr val="A4A3A4"/>
          </p15:clr>
        </p15:guide>
        <p15:guide id="16" pos="2487">
          <p15:clr>
            <a:srgbClr val="A4A3A4"/>
          </p15:clr>
        </p15:guide>
        <p15:guide id="17" pos="1722">
          <p15:clr>
            <a:srgbClr val="A4A3A4"/>
          </p15:clr>
        </p15:guide>
        <p15:guide id="18" pos="987">
          <p15:clr>
            <a:srgbClr val="A4A3A4"/>
          </p15:clr>
        </p15:guide>
        <p15:guide id="19" pos="4818">
          <p15:clr>
            <a:srgbClr val="A4A3A4"/>
          </p15:clr>
        </p15:guide>
        <p15:guide id="20" pos="3257">
          <p15:clr>
            <a:srgbClr val="A4A3A4"/>
          </p15:clr>
        </p15:guide>
        <p15:guide id="21">
          <p15:clr>
            <a:srgbClr val="A4A3A4"/>
          </p15:clr>
        </p15:guide>
        <p15:guide id="22" pos="3285">
          <p15:clr>
            <a:srgbClr val="A4A3A4"/>
          </p15:clr>
        </p15:guide>
        <p15:guide id="23" pos="4022">
          <p15:clr>
            <a:srgbClr val="A4A3A4"/>
          </p15:clr>
        </p15:guide>
        <p15:guide id="24" pos="4053">
          <p15:clr>
            <a:srgbClr val="A4A3A4"/>
          </p15:clr>
        </p15:guide>
        <p15:guide id="25" pos="5544">
          <p15:clr>
            <a:srgbClr val="A4A3A4"/>
          </p15:clr>
        </p15:guide>
        <p15:guide id="26" pos="220">
          <p15:clr>
            <a:srgbClr val="A4A3A4"/>
          </p15:clr>
        </p15:guide>
        <p15:guide id="27" pos="348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atalano, Alec" initials="" lastIdx="23" clrIdx="0"/>
  <p:cmAuthor id="1" name="Alec Catalano"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D8F"/>
    <a:srgbClr val="FFB100"/>
    <a:srgbClr val="FAAF00"/>
    <a:srgbClr val="595A5D"/>
    <a:srgbClr val="414042"/>
    <a:srgbClr val="DCDCDC"/>
    <a:srgbClr val="4F81BD"/>
    <a:srgbClr val="0C9B2E"/>
    <a:srgbClr val="FFFAD0"/>
    <a:srgbClr val="FFF8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84" autoAdjust="0"/>
    <p:restoredTop sz="96473" autoAdjust="0"/>
  </p:normalViewPr>
  <p:slideViewPr>
    <p:cSldViewPr snapToGrid="0" showGuides="1">
      <p:cViewPr>
        <p:scale>
          <a:sx n="100" d="100"/>
          <a:sy n="100" d="100"/>
        </p:scale>
        <p:origin x="1360" y="688"/>
      </p:cViewPr>
      <p:guideLst>
        <p:guide orient="horz" pos="644"/>
        <p:guide orient="horz" pos="2898"/>
        <p:guide orient="horz" pos="2412"/>
        <p:guide orient="horz" pos="3196"/>
        <p:guide orient="horz" pos="1350"/>
        <p:guide orient="horz" pos="1378"/>
        <p:guide orient="horz" pos="2078"/>
        <p:guide orient="horz" pos="125"/>
        <p:guide orient="horz" pos="2106"/>
        <p:guide orient="horz" pos="2859"/>
        <p:guide pos="960"/>
        <p:guide pos="1755"/>
        <p:guide pos="2883"/>
        <p:guide pos="2519"/>
        <p:guide pos="4790"/>
        <p:guide pos="2487"/>
        <p:guide pos="1722"/>
        <p:guide pos="987"/>
        <p:guide pos="4818"/>
        <p:guide pos="3257"/>
        <p:guide/>
        <p:guide pos="3285"/>
        <p:guide pos="4022"/>
        <p:guide pos="4053"/>
        <p:guide pos="5544"/>
        <p:guide pos="220"/>
        <p:guide pos="348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9" d="100"/>
          <a:sy n="99" d="100"/>
        </p:scale>
        <p:origin x="4272" y="184"/>
      </p:cViewPr>
      <p:guideLst/>
    </p:cSldViewPr>
  </p:notes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handoutMaster" Target="handoutMasters/handoutMaster1.xml"/><Relationship Id="rId48" Type="http://schemas.openxmlformats.org/officeDocument/2006/relationships/commentAuthors" Target="commentAuthors.xml"/><Relationship Id="rId49" Type="http://schemas.openxmlformats.org/officeDocument/2006/relationships/presProps" Target="presProps.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50" Type="http://schemas.openxmlformats.org/officeDocument/2006/relationships/viewProps" Target="viewProps.xml"/><Relationship Id="rId51" Type="http://schemas.openxmlformats.org/officeDocument/2006/relationships/theme" Target="theme/theme1.xml"/><Relationship Id="rId52"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Master" Target="slideMasters/slideMaster2.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9" Type="http://schemas.openxmlformats.org/officeDocument/2006/relationships/slide" Target="slides/slide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slide" Target="slides/slide35.xml"/><Relationship Id="rId41" Type="http://schemas.openxmlformats.org/officeDocument/2006/relationships/slide" Target="slides/slide36.xml"/><Relationship Id="rId42" Type="http://schemas.openxmlformats.org/officeDocument/2006/relationships/slide" Target="slides/slide37.xml"/><Relationship Id="rId43" Type="http://schemas.openxmlformats.org/officeDocument/2006/relationships/slide" Target="slides/slide38.xml"/><Relationship Id="rId44" Type="http://schemas.openxmlformats.org/officeDocument/2006/relationships/slide" Target="slides/slide39.xml"/><Relationship Id="rId45"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8064C5-7F06-4CBA-BEE4-9C678EDE11E5}" type="doc">
      <dgm:prSet loTypeId="urn:microsoft.com/office/officeart/2005/8/layout/process2" loCatId="process" qsTypeId="urn:microsoft.com/office/officeart/2005/8/quickstyle/simple1" qsCatId="simple" csTypeId="urn:microsoft.com/office/officeart/2005/8/colors/accent3_2" csCatId="accent3" phldr="1"/>
      <dgm:spPr/>
    </dgm:pt>
    <dgm:pt modelId="{1A65995F-DDFD-42F3-875E-C24312137A66}">
      <dgm:prSet phldrT="[Text]"/>
      <dgm:spPr/>
      <dgm:t>
        <a:bodyPr/>
        <a:lstStyle/>
        <a:p>
          <a:r>
            <a:rPr lang="en-US" dirty="0" smtClean="0"/>
            <a:t>Source</a:t>
          </a:r>
          <a:endParaRPr lang="en-US" dirty="0"/>
        </a:p>
      </dgm:t>
    </dgm:pt>
    <dgm:pt modelId="{CDEF9E26-2D6E-4C94-9290-17CBD1EA0970}" type="parTrans" cxnId="{4E86D974-A84B-47AC-A817-799C72E832F6}">
      <dgm:prSet/>
      <dgm:spPr/>
      <dgm:t>
        <a:bodyPr/>
        <a:lstStyle/>
        <a:p>
          <a:endParaRPr lang="en-US"/>
        </a:p>
      </dgm:t>
    </dgm:pt>
    <dgm:pt modelId="{83817E96-C755-4B1A-AB7D-4FDF95A67904}" type="sibTrans" cxnId="{4E86D974-A84B-47AC-A817-799C72E832F6}">
      <dgm:prSet/>
      <dgm:spPr/>
      <dgm:t>
        <a:bodyPr/>
        <a:lstStyle/>
        <a:p>
          <a:endParaRPr lang="en-US" dirty="0"/>
        </a:p>
      </dgm:t>
    </dgm:pt>
    <dgm:pt modelId="{E5F03275-FBD2-48D4-B41A-A17A9FB7FE1E}">
      <dgm:prSet phldrT="[Text]"/>
      <dgm:spPr/>
      <dgm:t>
        <a:bodyPr/>
        <a:lstStyle/>
        <a:p>
          <a:r>
            <a:rPr lang="en-US" dirty="0" smtClean="0"/>
            <a:t>Build</a:t>
          </a:r>
          <a:endParaRPr lang="en-US" dirty="0"/>
        </a:p>
      </dgm:t>
    </dgm:pt>
    <dgm:pt modelId="{7C4D2F72-E9B9-4049-B82D-7FE5B339390E}" type="parTrans" cxnId="{F20EA860-C933-4D52-8ACF-030D53D8558E}">
      <dgm:prSet/>
      <dgm:spPr/>
      <dgm:t>
        <a:bodyPr/>
        <a:lstStyle/>
        <a:p>
          <a:endParaRPr lang="en-US"/>
        </a:p>
      </dgm:t>
    </dgm:pt>
    <dgm:pt modelId="{9F791039-3814-44D6-9252-1BD6736D5F99}" type="sibTrans" cxnId="{F20EA860-C933-4D52-8ACF-030D53D8558E}">
      <dgm:prSet/>
      <dgm:spPr/>
      <dgm:t>
        <a:bodyPr/>
        <a:lstStyle/>
        <a:p>
          <a:endParaRPr lang="en-US" dirty="0"/>
        </a:p>
      </dgm:t>
    </dgm:pt>
    <dgm:pt modelId="{B0F69430-1C13-427E-92E5-5C3BEC1CB9ED}">
      <dgm:prSet phldrT="[Text]"/>
      <dgm:spPr/>
      <dgm:t>
        <a:bodyPr/>
        <a:lstStyle/>
        <a:p>
          <a:r>
            <a:rPr lang="en-US" dirty="0" smtClean="0"/>
            <a:t>Deploy to Integration Stack</a:t>
          </a:r>
          <a:endParaRPr lang="en-US" dirty="0"/>
        </a:p>
      </dgm:t>
    </dgm:pt>
    <dgm:pt modelId="{E1E0D061-E8E4-4AB6-B887-C01252961C69}" type="parTrans" cxnId="{26A59F82-52C9-4E2C-9993-19D6DCB7EA5C}">
      <dgm:prSet/>
      <dgm:spPr/>
      <dgm:t>
        <a:bodyPr/>
        <a:lstStyle/>
        <a:p>
          <a:endParaRPr lang="en-US"/>
        </a:p>
      </dgm:t>
    </dgm:pt>
    <dgm:pt modelId="{8115B6F7-5600-4AED-8B41-0B131B978079}" type="sibTrans" cxnId="{26A59F82-52C9-4E2C-9993-19D6DCB7EA5C}">
      <dgm:prSet/>
      <dgm:spPr/>
      <dgm:t>
        <a:bodyPr/>
        <a:lstStyle/>
        <a:p>
          <a:endParaRPr lang="en-US" dirty="0"/>
        </a:p>
      </dgm:t>
    </dgm:pt>
    <dgm:pt modelId="{780B1CFE-E727-483E-9074-F825EA8D2291}">
      <dgm:prSet phldrT="[Text]"/>
      <dgm:spPr/>
      <dgm:t>
        <a:bodyPr/>
        <a:lstStyle/>
        <a:p>
          <a:r>
            <a:rPr lang="en-US" dirty="0" smtClean="0"/>
            <a:t>Integration Tests</a:t>
          </a:r>
          <a:endParaRPr lang="en-US" dirty="0"/>
        </a:p>
      </dgm:t>
    </dgm:pt>
    <dgm:pt modelId="{27F6048A-A8A6-4DEB-A3FC-FD35B2EE6424}" type="parTrans" cxnId="{B6771344-E3DE-4BFA-8EEB-335224FE8E14}">
      <dgm:prSet/>
      <dgm:spPr/>
      <dgm:t>
        <a:bodyPr/>
        <a:lstStyle/>
        <a:p>
          <a:endParaRPr lang="en-US"/>
        </a:p>
      </dgm:t>
    </dgm:pt>
    <dgm:pt modelId="{0D5A4BBC-704B-409E-9312-88D99E34FFDE}" type="sibTrans" cxnId="{B6771344-E3DE-4BFA-8EEB-335224FE8E14}">
      <dgm:prSet/>
      <dgm:spPr/>
      <dgm:t>
        <a:bodyPr/>
        <a:lstStyle/>
        <a:p>
          <a:endParaRPr lang="en-US" dirty="0"/>
        </a:p>
      </dgm:t>
    </dgm:pt>
    <dgm:pt modelId="{6AD45536-6FDF-48BC-A479-752EEDDFB36C}">
      <dgm:prSet phldrT="[Text]"/>
      <dgm:spPr/>
      <dgm:t>
        <a:bodyPr/>
        <a:lstStyle/>
        <a:p>
          <a:r>
            <a:rPr lang="en-US" dirty="0" smtClean="0"/>
            <a:t>Deploy to Production</a:t>
          </a:r>
          <a:endParaRPr lang="en-US" dirty="0"/>
        </a:p>
      </dgm:t>
    </dgm:pt>
    <dgm:pt modelId="{1BD7BEE5-3673-49A2-91F8-621C3B97FAFF}" type="parTrans" cxnId="{388F7309-4141-4780-AD9F-21B6B0AA7400}">
      <dgm:prSet/>
      <dgm:spPr/>
      <dgm:t>
        <a:bodyPr/>
        <a:lstStyle/>
        <a:p>
          <a:endParaRPr lang="en-US"/>
        </a:p>
      </dgm:t>
    </dgm:pt>
    <dgm:pt modelId="{675BB27A-9F3A-46C5-ABDC-D9FFD4C1250C}" type="sibTrans" cxnId="{388F7309-4141-4780-AD9F-21B6B0AA7400}">
      <dgm:prSet/>
      <dgm:spPr/>
      <dgm:t>
        <a:bodyPr/>
        <a:lstStyle/>
        <a:p>
          <a:endParaRPr lang="en-US"/>
        </a:p>
      </dgm:t>
    </dgm:pt>
    <dgm:pt modelId="{2BDD5998-39E9-4134-A009-DBA07A6FF952}" type="pres">
      <dgm:prSet presAssocID="{B88064C5-7F06-4CBA-BEE4-9C678EDE11E5}" presName="linearFlow" presStyleCnt="0">
        <dgm:presLayoutVars>
          <dgm:resizeHandles val="exact"/>
        </dgm:presLayoutVars>
      </dgm:prSet>
      <dgm:spPr/>
    </dgm:pt>
    <dgm:pt modelId="{6F69297B-827C-4C8E-A4C1-407D479097EC}" type="pres">
      <dgm:prSet presAssocID="{1A65995F-DDFD-42F3-875E-C24312137A66}" presName="node" presStyleLbl="node1" presStyleIdx="0" presStyleCnt="5">
        <dgm:presLayoutVars>
          <dgm:bulletEnabled val="1"/>
        </dgm:presLayoutVars>
      </dgm:prSet>
      <dgm:spPr/>
      <dgm:t>
        <a:bodyPr/>
        <a:lstStyle/>
        <a:p>
          <a:endParaRPr lang="en-US"/>
        </a:p>
      </dgm:t>
    </dgm:pt>
    <dgm:pt modelId="{3B37485C-6AD0-4D46-8292-4E74F86048B7}" type="pres">
      <dgm:prSet presAssocID="{83817E96-C755-4B1A-AB7D-4FDF95A67904}" presName="sibTrans" presStyleLbl="sibTrans2D1" presStyleIdx="0" presStyleCnt="4"/>
      <dgm:spPr/>
      <dgm:t>
        <a:bodyPr/>
        <a:lstStyle/>
        <a:p>
          <a:endParaRPr lang="en-US"/>
        </a:p>
      </dgm:t>
    </dgm:pt>
    <dgm:pt modelId="{3196BC20-BD1D-4644-A3F0-A45444D03655}" type="pres">
      <dgm:prSet presAssocID="{83817E96-C755-4B1A-AB7D-4FDF95A67904}" presName="connectorText" presStyleLbl="sibTrans2D1" presStyleIdx="0" presStyleCnt="4"/>
      <dgm:spPr/>
      <dgm:t>
        <a:bodyPr/>
        <a:lstStyle/>
        <a:p>
          <a:endParaRPr lang="en-US"/>
        </a:p>
      </dgm:t>
    </dgm:pt>
    <dgm:pt modelId="{1D9530A8-0CD6-40A4-9E72-61A577EE769C}" type="pres">
      <dgm:prSet presAssocID="{E5F03275-FBD2-48D4-B41A-A17A9FB7FE1E}" presName="node" presStyleLbl="node1" presStyleIdx="1" presStyleCnt="5">
        <dgm:presLayoutVars>
          <dgm:bulletEnabled val="1"/>
        </dgm:presLayoutVars>
      </dgm:prSet>
      <dgm:spPr/>
      <dgm:t>
        <a:bodyPr/>
        <a:lstStyle/>
        <a:p>
          <a:endParaRPr lang="en-US"/>
        </a:p>
      </dgm:t>
    </dgm:pt>
    <dgm:pt modelId="{2329FC9C-B165-4E58-B74B-B00B6562BC26}" type="pres">
      <dgm:prSet presAssocID="{9F791039-3814-44D6-9252-1BD6736D5F99}" presName="sibTrans" presStyleLbl="sibTrans2D1" presStyleIdx="1" presStyleCnt="4"/>
      <dgm:spPr/>
      <dgm:t>
        <a:bodyPr/>
        <a:lstStyle/>
        <a:p>
          <a:endParaRPr lang="en-US"/>
        </a:p>
      </dgm:t>
    </dgm:pt>
    <dgm:pt modelId="{216F8466-24F9-4A81-9821-1BA5B1547839}" type="pres">
      <dgm:prSet presAssocID="{9F791039-3814-44D6-9252-1BD6736D5F99}" presName="connectorText" presStyleLbl="sibTrans2D1" presStyleIdx="1" presStyleCnt="4"/>
      <dgm:spPr/>
      <dgm:t>
        <a:bodyPr/>
        <a:lstStyle/>
        <a:p>
          <a:endParaRPr lang="en-US"/>
        </a:p>
      </dgm:t>
    </dgm:pt>
    <dgm:pt modelId="{C0CDE698-3FFB-44A3-9773-A36A98C1F2FE}" type="pres">
      <dgm:prSet presAssocID="{B0F69430-1C13-427E-92E5-5C3BEC1CB9ED}" presName="node" presStyleLbl="node1" presStyleIdx="2" presStyleCnt="5">
        <dgm:presLayoutVars>
          <dgm:bulletEnabled val="1"/>
        </dgm:presLayoutVars>
      </dgm:prSet>
      <dgm:spPr/>
      <dgm:t>
        <a:bodyPr/>
        <a:lstStyle/>
        <a:p>
          <a:endParaRPr lang="en-US"/>
        </a:p>
      </dgm:t>
    </dgm:pt>
    <dgm:pt modelId="{076C70D8-4CA4-477A-B90D-CE4E907A0BAE}" type="pres">
      <dgm:prSet presAssocID="{8115B6F7-5600-4AED-8B41-0B131B978079}" presName="sibTrans" presStyleLbl="sibTrans2D1" presStyleIdx="2" presStyleCnt="4"/>
      <dgm:spPr/>
      <dgm:t>
        <a:bodyPr/>
        <a:lstStyle/>
        <a:p>
          <a:endParaRPr lang="en-US"/>
        </a:p>
      </dgm:t>
    </dgm:pt>
    <dgm:pt modelId="{0160D382-3F64-4A8B-8AFD-7B6856B0F1F6}" type="pres">
      <dgm:prSet presAssocID="{8115B6F7-5600-4AED-8B41-0B131B978079}" presName="connectorText" presStyleLbl="sibTrans2D1" presStyleIdx="2" presStyleCnt="4"/>
      <dgm:spPr/>
      <dgm:t>
        <a:bodyPr/>
        <a:lstStyle/>
        <a:p>
          <a:endParaRPr lang="en-US"/>
        </a:p>
      </dgm:t>
    </dgm:pt>
    <dgm:pt modelId="{76975EF1-4EC0-44A4-ADBA-C3D95E53F63C}" type="pres">
      <dgm:prSet presAssocID="{780B1CFE-E727-483E-9074-F825EA8D2291}" presName="node" presStyleLbl="node1" presStyleIdx="3" presStyleCnt="5">
        <dgm:presLayoutVars>
          <dgm:bulletEnabled val="1"/>
        </dgm:presLayoutVars>
      </dgm:prSet>
      <dgm:spPr/>
      <dgm:t>
        <a:bodyPr/>
        <a:lstStyle/>
        <a:p>
          <a:endParaRPr lang="en-US"/>
        </a:p>
      </dgm:t>
    </dgm:pt>
    <dgm:pt modelId="{863E95C4-AC13-4E01-8D40-662D1AB18CA3}" type="pres">
      <dgm:prSet presAssocID="{0D5A4BBC-704B-409E-9312-88D99E34FFDE}" presName="sibTrans" presStyleLbl="sibTrans2D1" presStyleIdx="3" presStyleCnt="4"/>
      <dgm:spPr/>
      <dgm:t>
        <a:bodyPr/>
        <a:lstStyle/>
        <a:p>
          <a:endParaRPr lang="en-US"/>
        </a:p>
      </dgm:t>
    </dgm:pt>
    <dgm:pt modelId="{A6C4F6F9-F387-4C66-9FD5-B6BB9202CA8C}" type="pres">
      <dgm:prSet presAssocID="{0D5A4BBC-704B-409E-9312-88D99E34FFDE}" presName="connectorText" presStyleLbl="sibTrans2D1" presStyleIdx="3" presStyleCnt="4"/>
      <dgm:spPr/>
      <dgm:t>
        <a:bodyPr/>
        <a:lstStyle/>
        <a:p>
          <a:endParaRPr lang="en-US"/>
        </a:p>
      </dgm:t>
    </dgm:pt>
    <dgm:pt modelId="{3DBB5920-EF11-4B3B-8703-1272C3D74E26}" type="pres">
      <dgm:prSet presAssocID="{6AD45536-6FDF-48BC-A479-752EEDDFB36C}" presName="node" presStyleLbl="node1" presStyleIdx="4" presStyleCnt="5">
        <dgm:presLayoutVars>
          <dgm:bulletEnabled val="1"/>
        </dgm:presLayoutVars>
      </dgm:prSet>
      <dgm:spPr/>
      <dgm:t>
        <a:bodyPr/>
        <a:lstStyle/>
        <a:p>
          <a:endParaRPr lang="en-US"/>
        </a:p>
      </dgm:t>
    </dgm:pt>
  </dgm:ptLst>
  <dgm:cxnLst>
    <dgm:cxn modelId="{20558EC8-6230-4A0B-BA7D-73C9A69E61E7}" type="presOf" srcId="{B0F69430-1C13-427E-92E5-5C3BEC1CB9ED}" destId="{C0CDE698-3FFB-44A3-9773-A36A98C1F2FE}" srcOrd="0" destOrd="0" presId="urn:microsoft.com/office/officeart/2005/8/layout/process2"/>
    <dgm:cxn modelId="{49F43F51-32BE-414A-BA72-06AB3274E0CA}" type="presOf" srcId="{83817E96-C755-4B1A-AB7D-4FDF95A67904}" destId="{3196BC20-BD1D-4644-A3F0-A45444D03655}" srcOrd="1" destOrd="0" presId="urn:microsoft.com/office/officeart/2005/8/layout/process2"/>
    <dgm:cxn modelId="{F37262B9-1335-4025-B849-CF62FDB85A94}" type="presOf" srcId="{8115B6F7-5600-4AED-8B41-0B131B978079}" destId="{076C70D8-4CA4-477A-B90D-CE4E907A0BAE}" srcOrd="0" destOrd="0" presId="urn:microsoft.com/office/officeart/2005/8/layout/process2"/>
    <dgm:cxn modelId="{CC117A08-B211-4076-85B9-B339940D68DF}" type="presOf" srcId="{9F791039-3814-44D6-9252-1BD6736D5F99}" destId="{216F8466-24F9-4A81-9821-1BA5B1547839}" srcOrd="1" destOrd="0" presId="urn:microsoft.com/office/officeart/2005/8/layout/process2"/>
    <dgm:cxn modelId="{E20BD105-BC4C-4E8D-852A-B338B58EE91D}" type="presOf" srcId="{9F791039-3814-44D6-9252-1BD6736D5F99}" destId="{2329FC9C-B165-4E58-B74B-B00B6562BC26}" srcOrd="0" destOrd="0" presId="urn:microsoft.com/office/officeart/2005/8/layout/process2"/>
    <dgm:cxn modelId="{B1B7C312-A436-4290-BDB8-DAA5EDF1F98C}" type="presOf" srcId="{0D5A4BBC-704B-409E-9312-88D99E34FFDE}" destId="{863E95C4-AC13-4E01-8D40-662D1AB18CA3}" srcOrd="0" destOrd="0" presId="urn:microsoft.com/office/officeart/2005/8/layout/process2"/>
    <dgm:cxn modelId="{0F1C4D64-391A-48C7-9BC2-B0311538D4AC}" type="presOf" srcId="{83817E96-C755-4B1A-AB7D-4FDF95A67904}" destId="{3B37485C-6AD0-4D46-8292-4E74F86048B7}" srcOrd="0" destOrd="0" presId="urn:microsoft.com/office/officeart/2005/8/layout/process2"/>
    <dgm:cxn modelId="{4E86D974-A84B-47AC-A817-799C72E832F6}" srcId="{B88064C5-7F06-4CBA-BEE4-9C678EDE11E5}" destId="{1A65995F-DDFD-42F3-875E-C24312137A66}" srcOrd="0" destOrd="0" parTransId="{CDEF9E26-2D6E-4C94-9290-17CBD1EA0970}" sibTransId="{83817E96-C755-4B1A-AB7D-4FDF95A67904}"/>
    <dgm:cxn modelId="{40C88EEC-D493-4D75-BD96-D09552287E5E}" type="presOf" srcId="{0D5A4BBC-704B-409E-9312-88D99E34FFDE}" destId="{A6C4F6F9-F387-4C66-9FD5-B6BB9202CA8C}" srcOrd="1" destOrd="0" presId="urn:microsoft.com/office/officeart/2005/8/layout/process2"/>
    <dgm:cxn modelId="{59157E03-13A0-469D-AD1C-F8A60C4E3943}" type="presOf" srcId="{8115B6F7-5600-4AED-8B41-0B131B978079}" destId="{0160D382-3F64-4A8B-8AFD-7B6856B0F1F6}" srcOrd="1" destOrd="0" presId="urn:microsoft.com/office/officeart/2005/8/layout/process2"/>
    <dgm:cxn modelId="{3AF157DB-F6B7-4197-82DC-B532DE9B5778}" type="presOf" srcId="{780B1CFE-E727-483E-9074-F825EA8D2291}" destId="{76975EF1-4EC0-44A4-ADBA-C3D95E53F63C}" srcOrd="0" destOrd="0" presId="urn:microsoft.com/office/officeart/2005/8/layout/process2"/>
    <dgm:cxn modelId="{F20EA860-C933-4D52-8ACF-030D53D8558E}" srcId="{B88064C5-7F06-4CBA-BEE4-9C678EDE11E5}" destId="{E5F03275-FBD2-48D4-B41A-A17A9FB7FE1E}" srcOrd="1" destOrd="0" parTransId="{7C4D2F72-E9B9-4049-B82D-7FE5B339390E}" sibTransId="{9F791039-3814-44D6-9252-1BD6736D5F99}"/>
    <dgm:cxn modelId="{388F7309-4141-4780-AD9F-21B6B0AA7400}" srcId="{B88064C5-7F06-4CBA-BEE4-9C678EDE11E5}" destId="{6AD45536-6FDF-48BC-A479-752EEDDFB36C}" srcOrd="4" destOrd="0" parTransId="{1BD7BEE5-3673-49A2-91F8-621C3B97FAFF}" sibTransId="{675BB27A-9F3A-46C5-ABDC-D9FFD4C1250C}"/>
    <dgm:cxn modelId="{5BC4E764-4C44-4355-B533-EFE9E255C8CC}" type="presOf" srcId="{E5F03275-FBD2-48D4-B41A-A17A9FB7FE1E}" destId="{1D9530A8-0CD6-40A4-9E72-61A577EE769C}" srcOrd="0" destOrd="0" presId="urn:microsoft.com/office/officeart/2005/8/layout/process2"/>
    <dgm:cxn modelId="{B6771344-E3DE-4BFA-8EEB-335224FE8E14}" srcId="{B88064C5-7F06-4CBA-BEE4-9C678EDE11E5}" destId="{780B1CFE-E727-483E-9074-F825EA8D2291}" srcOrd="3" destOrd="0" parTransId="{27F6048A-A8A6-4DEB-A3FC-FD35B2EE6424}" sibTransId="{0D5A4BBC-704B-409E-9312-88D99E34FFDE}"/>
    <dgm:cxn modelId="{26A59F82-52C9-4E2C-9993-19D6DCB7EA5C}" srcId="{B88064C5-7F06-4CBA-BEE4-9C678EDE11E5}" destId="{B0F69430-1C13-427E-92E5-5C3BEC1CB9ED}" srcOrd="2" destOrd="0" parTransId="{E1E0D061-E8E4-4AB6-B887-C01252961C69}" sibTransId="{8115B6F7-5600-4AED-8B41-0B131B978079}"/>
    <dgm:cxn modelId="{5E76A153-D8FA-46D8-89FF-69F2ADDDD4AB}" type="presOf" srcId="{6AD45536-6FDF-48BC-A479-752EEDDFB36C}" destId="{3DBB5920-EF11-4B3B-8703-1272C3D74E26}" srcOrd="0" destOrd="0" presId="urn:microsoft.com/office/officeart/2005/8/layout/process2"/>
    <dgm:cxn modelId="{0DECF7D3-9905-4D86-896D-29A9B8144AD1}" type="presOf" srcId="{B88064C5-7F06-4CBA-BEE4-9C678EDE11E5}" destId="{2BDD5998-39E9-4134-A009-DBA07A6FF952}" srcOrd="0" destOrd="0" presId="urn:microsoft.com/office/officeart/2005/8/layout/process2"/>
    <dgm:cxn modelId="{D6B9B7B0-2378-4B9C-8382-5AA099C4FB8C}" type="presOf" srcId="{1A65995F-DDFD-42F3-875E-C24312137A66}" destId="{6F69297B-827C-4C8E-A4C1-407D479097EC}" srcOrd="0" destOrd="0" presId="urn:microsoft.com/office/officeart/2005/8/layout/process2"/>
    <dgm:cxn modelId="{6453F88A-7B75-4D44-BFD5-3EADB2C0576C}" type="presParOf" srcId="{2BDD5998-39E9-4134-A009-DBA07A6FF952}" destId="{6F69297B-827C-4C8E-A4C1-407D479097EC}" srcOrd="0" destOrd="0" presId="urn:microsoft.com/office/officeart/2005/8/layout/process2"/>
    <dgm:cxn modelId="{1DB9FEE5-A340-4EF3-A6C0-ED579DC9E6F8}" type="presParOf" srcId="{2BDD5998-39E9-4134-A009-DBA07A6FF952}" destId="{3B37485C-6AD0-4D46-8292-4E74F86048B7}" srcOrd="1" destOrd="0" presId="urn:microsoft.com/office/officeart/2005/8/layout/process2"/>
    <dgm:cxn modelId="{91ACBCCB-36C9-4CB6-9C25-126E0C15A901}" type="presParOf" srcId="{3B37485C-6AD0-4D46-8292-4E74F86048B7}" destId="{3196BC20-BD1D-4644-A3F0-A45444D03655}" srcOrd="0" destOrd="0" presId="urn:microsoft.com/office/officeart/2005/8/layout/process2"/>
    <dgm:cxn modelId="{ABA66DF9-AFF6-434D-9288-D670246BCE22}" type="presParOf" srcId="{2BDD5998-39E9-4134-A009-DBA07A6FF952}" destId="{1D9530A8-0CD6-40A4-9E72-61A577EE769C}" srcOrd="2" destOrd="0" presId="urn:microsoft.com/office/officeart/2005/8/layout/process2"/>
    <dgm:cxn modelId="{6B580DEC-F084-4E83-8404-09AF9F198E21}" type="presParOf" srcId="{2BDD5998-39E9-4134-A009-DBA07A6FF952}" destId="{2329FC9C-B165-4E58-B74B-B00B6562BC26}" srcOrd="3" destOrd="0" presId="urn:microsoft.com/office/officeart/2005/8/layout/process2"/>
    <dgm:cxn modelId="{93BC5F77-0039-4C79-A5F7-17F045225184}" type="presParOf" srcId="{2329FC9C-B165-4E58-B74B-B00B6562BC26}" destId="{216F8466-24F9-4A81-9821-1BA5B1547839}" srcOrd="0" destOrd="0" presId="urn:microsoft.com/office/officeart/2005/8/layout/process2"/>
    <dgm:cxn modelId="{EE715509-1CE9-47C5-BC72-633511C103DB}" type="presParOf" srcId="{2BDD5998-39E9-4134-A009-DBA07A6FF952}" destId="{C0CDE698-3FFB-44A3-9773-A36A98C1F2FE}" srcOrd="4" destOrd="0" presId="urn:microsoft.com/office/officeart/2005/8/layout/process2"/>
    <dgm:cxn modelId="{162B1344-09AC-436A-A531-E5CE7389B0CC}" type="presParOf" srcId="{2BDD5998-39E9-4134-A009-DBA07A6FF952}" destId="{076C70D8-4CA4-477A-B90D-CE4E907A0BAE}" srcOrd="5" destOrd="0" presId="urn:microsoft.com/office/officeart/2005/8/layout/process2"/>
    <dgm:cxn modelId="{D4181672-1D80-4CA7-8F40-508DF65FD41D}" type="presParOf" srcId="{076C70D8-4CA4-477A-B90D-CE4E907A0BAE}" destId="{0160D382-3F64-4A8B-8AFD-7B6856B0F1F6}" srcOrd="0" destOrd="0" presId="urn:microsoft.com/office/officeart/2005/8/layout/process2"/>
    <dgm:cxn modelId="{09405359-83D5-4421-84E4-777A90982DC9}" type="presParOf" srcId="{2BDD5998-39E9-4134-A009-DBA07A6FF952}" destId="{76975EF1-4EC0-44A4-ADBA-C3D95E53F63C}" srcOrd="6" destOrd="0" presId="urn:microsoft.com/office/officeart/2005/8/layout/process2"/>
    <dgm:cxn modelId="{265F2C3C-A023-4EB3-9C3C-C6882ABB5D54}" type="presParOf" srcId="{2BDD5998-39E9-4134-A009-DBA07A6FF952}" destId="{863E95C4-AC13-4E01-8D40-662D1AB18CA3}" srcOrd="7" destOrd="0" presId="urn:microsoft.com/office/officeart/2005/8/layout/process2"/>
    <dgm:cxn modelId="{2A55C4FF-2688-4030-8976-3E493213F7F8}" type="presParOf" srcId="{863E95C4-AC13-4E01-8D40-662D1AB18CA3}" destId="{A6C4F6F9-F387-4C66-9FD5-B6BB9202CA8C}" srcOrd="0" destOrd="0" presId="urn:microsoft.com/office/officeart/2005/8/layout/process2"/>
    <dgm:cxn modelId="{4F8AB4E6-5EDA-4E6C-A356-245D7D984685}" type="presParOf" srcId="{2BDD5998-39E9-4134-A009-DBA07A6FF952}" destId="{3DBB5920-EF11-4B3B-8703-1272C3D74E26}" srcOrd="8"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12FED91-682B-48B8-BCA0-40AF0DCC7E26}" type="doc">
      <dgm:prSet loTypeId="urn:microsoft.com/office/officeart/2005/8/layout/hChevron3" loCatId="process" qsTypeId="urn:microsoft.com/office/officeart/2005/8/quickstyle/simple1" qsCatId="simple" csTypeId="urn:microsoft.com/office/officeart/2005/8/colors/accent1_2" csCatId="accent1" phldr="1"/>
      <dgm:spPr/>
    </dgm:pt>
    <dgm:pt modelId="{5395DAA2-D61F-4A65-9446-3AEA815A58EC}">
      <dgm:prSet phldrT="[Text]"/>
      <dgm:spPr>
        <a:solidFill>
          <a:schemeClr val="accent2">
            <a:lumMod val="60000"/>
            <a:lumOff val="40000"/>
          </a:schemeClr>
        </a:solidFill>
      </dgm:spPr>
      <dgm:t>
        <a:bodyPr/>
        <a:lstStyle/>
        <a:p>
          <a:r>
            <a:rPr lang="en-US" dirty="0" smtClean="0">
              <a:solidFill>
                <a:schemeClr val="tx1"/>
              </a:solidFill>
            </a:rPr>
            <a:t>Source</a:t>
          </a:r>
          <a:endParaRPr lang="en-US" dirty="0">
            <a:solidFill>
              <a:schemeClr val="tx1"/>
            </a:solidFill>
          </a:endParaRPr>
        </a:p>
      </dgm:t>
    </dgm:pt>
    <dgm:pt modelId="{60A8164B-4064-4EBB-9A81-C4A9A632C229}" type="parTrans" cxnId="{6296C0C8-2A94-4C5A-805D-7F9CDC914C26}">
      <dgm:prSet/>
      <dgm:spPr/>
      <dgm:t>
        <a:bodyPr/>
        <a:lstStyle/>
        <a:p>
          <a:endParaRPr lang="en-US"/>
        </a:p>
      </dgm:t>
    </dgm:pt>
    <dgm:pt modelId="{4736C630-60A8-4D11-820B-D40E1902C825}" type="sibTrans" cxnId="{6296C0C8-2A94-4C5A-805D-7F9CDC914C26}">
      <dgm:prSet/>
      <dgm:spPr/>
      <dgm:t>
        <a:bodyPr/>
        <a:lstStyle/>
        <a:p>
          <a:endParaRPr lang="en-US"/>
        </a:p>
      </dgm:t>
    </dgm:pt>
    <dgm:pt modelId="{AEFA757B-9847-4BA3-BA74-62B9647C8725}">
      <dgm:prSet phldrT="[Text]"/>
      <dgm:spPr>
        <a:solidFill>
          <a:schemeClr val="accent2">
            <a:lumMod val="60000"/>
            <a:lumOff val="40000"/>
          </a:schemeClr>
        </a:solidFill>
      </dgm:spPr>
      <dgm:t>
        <a:bodyPr/>
        <a:lstStyle/>
        <a:p>
          <a:r>
            <a:rPr lang="en-US" dirty="0" smtClean="0">
              <a:solidFill>
                <a:schemeClr val="tx1"/>
              </a:solidFill>
            </a:rPr>
            <a:t>Build</a:t>
          </a:r>
          <a:endParaRPr lang="en-US" dirty="0">
            <a:solidFill>
              <a:schemeClr val="tx1"/>
            </a:solidFill>
          </a:endParaRPr>
        </a:p>
      </dgm:t>
    </dgm:pt>
    <dgm:pt modelId="{AAE82DF4-EC20-40FF-8DB1-EA6B86C1E765}" type="parTrans" cxnId="{0D45B6EC-7375-4232-8A15-76C3D9A9C17E}">
      <dgm:prSet/>
      <dgm:spPr/>
      <dgm:t>
        <a:bodyPr/>
        <a:lstStyle/>
        <a:p>
          <a:endParaRPr lang="en-US"/>
        </a:p>
      </dgm:t>
    </dgm:pt>
    <dgm:pt modelId="{B8F456AD-AD87-41B1-A8D2-F01EFE166D92}" type="sibTrans" cxnId="{0D45B6EC-7375-4232-8A15-76C3D9A9C17E}">
      <dgm:prSet/>
      <dgm:spPr/>
      <dgm:t>
        <a:bodyPr/>
        <a:lstStyle/>
        <a:p>
          <a:endParaRPr lang="en-US"/>
        </a:p>
      </dgm:t>
    </dgm:pt>
    <dgm:pt modelId="{8DC4C9A1-8E0B-4184-8071-5BC9443A95F5}">
      <dgm:prSet phldrT="[Text]"/>
      <dgm:spPr>
        <a:solidFill>
          <a:schemeClr val="accent2">
            <a:lumMod val="60000"/>
            <a:lumOff val="40000"/>
          </a:schemeClr>
        </a:solidFill>
      </dgm:spPr>
      <dgm:t>
        <a:bodyPr/>
        <a:lstStyle/>
        <a:p>
          <a:r>
            <a:rPr lang="en-US" dirty="0" smtClean="0">
              <a:solidFill>
                <a:schemeClr val="tx1"/>
              </a:solidFill>
            </a:rPr>
            <a:t>Production</a:t>
          </a:r>
          <a:endParaRPr lang="en-US" dirty="0">
            <a:solidFill>
              <a:schemeClr val="tx1"/>
            </a:solidFill>
          </a:endParaRPr>
        </a:p>
      </dgm:t>
    </dgm:pt>
    <dgm:pt modelId="{81415BC3-17A6-4D61-B163-3CF23F1D6F83}" type="parTrans" cxnId="{21BC3089-2BF7-4B1F-871D-1410EB606550}">
      <dgm:prSet/>
      <dgm:spPr/>
      <dgm:t>
        <a:bodyPr/>
        <a:lstStyle/>
        <a:p>
          <a:endParaRPr lang="en-US"/>
        </a:p>
      </dgm:t>
    </dgm:pt>
    <dgm:pt modelId="{84765599-D534-436E-8567-91FEE84120A8}" type="sibTrans" cxnId="{21BC3089-2BF7-4B1F-871D-1410EB606550}">
      <dgm:prSet/>
      <dgm:spPr/>
      <dgm:t>
        <a:bodyPr/>
        <a:lstStyle/>
        <a:p>
          <a:endParaRPr lang="en-US"/>
        </a:p>
      </dgm:t>
    </dgm:pt>
    <dgm:pt modelId="{C74B5EC4-B760-41D4-8576-74D015E7A380}">
      <dgm:prSet phldrT="[Text]"/>
      <dgm:spPr>
        <a:solidFill>
          <a:schemeClr val="accent2">
            <a:lumMod val="60000"/>
            <a:lumOff val="40000"/>
          </a:schemeClr>
        </a:solidFill>
      </dgm:spPr>
      <dgm:t>
        <a:bodyPr/>
        <a:lstStyle/>
        <a:p>
          <a:r>
            <a:rPr lang="en-US" dirty="0" smtClean="0">
              <a:solidFill>
                <a:schemeClr val="tx1"/>
              </a:solidFill>
            </a:rPr>
            <a:t>Test</a:t>
          </a:r>
          <a:endParaRPr lang="en-US" dirty="0">
            <a:solidFill>
              <a:schemeClr val="tx1"/>
            </a:solidFill>
          </a:endParaRPr>
        </a:p>
      </dgm:t>
    </dgm:pt>
    <dgm:pt modelId="{593CA16B-E269-4B5D-923F-393DC1B2BF62}" type="parTrans" cxnId="{2F15FBFD-19AD-4527-AA0B-4F58DB7D9627}">
      <dgm:prSet/>
      <dgm:spPr/>
      <dgm:t>
        <a:bodyPr/>
        <a:lstStyle/>
        <a:p>
          <a:endParaRPr lang="en-US"/>
        </a:p>
      </dgm:t>
    </dgm:pt>
    <dgm:pt modelId="{C1CCD88D-73EC-4EC4-9B71-B65093988B07}" type="sibTrans" cxnId="{2F15FBFD-19AD-4527-AA0B-4F58DB7D9627}">
      <dgm:prSet/>
      <dgm:spPr/>
      <dgm:t>
        <a:bodyPr/>
        <a:lstStyle/>
        <a:p>
          <a:endParaRPr lang="en-US"/>
        </a:p>
      </dgm:t>
    </dgm:pt>
    <dgm:pt modelId="{771663C1-1AF5-47FF-B21F-BF40EB01B6AA}" type="pres">
      <dgm:prSet presAssocID="{712FED91-682B-48B8-BCA0-40AF0DCC7E26}" presName="Name0" presStyleCnt="0">
        <dgm:presLayoutVars>
          <dgm:dir/>
          <dgm:resizeHandles val="exact"/>
        </dgm:presLayoutVars>
      </dgm:prSet>
      <dgm:spPr/>
    </dgm:pt>
    <dgm:pt modelId="{09B0DD05-B99D-4EC3-9CFC-6F777CA2A760}" type="pres">
      <dgm:prSet presAssocID="{5395DAA2-D61F-4A65-9446-3AEA815A58EC}" presName="parTxOnly" presStyleLbl="node1" presStyleIdx="0" presStyleCnt="4">
        <dgm:presLayoutVars>
          <dgm:bulletEnabled val="1"/>
        </dgm:presLayoutVars>
      </dgm:prSet>
      <dgm:spPr/>
      <dgm:t>
        <a:bodyPr/>
        <a:lstStyle/>
        <a:p>
          <a:endParaRPr lang="en-US"/>
        </a:p>
      </dgm:t>
    </dgm:pt>
    <dgm:pt modelId="{FAB29FE8-8151-4D28-A455-7233D80AB4D7}" type="pres">
      <dgm:prSet presAssocID="{4736C630-60A8-4D11-820B-D40E1902C825}" presName="parSpace" presStyleCnt="0"/>
      <dgm:spPr/>
    </dgm:pt>
    <dgm:pt modelId="{3C27A43D-534B-44CD-9138-4E0462F971CE}" type="pres">
      <dgm:prSet presAssocID="{AEFA757B-9847-4BA3-BA74-62B9647C8725}" presName="parTxOnly" presStyleLbl="node1" presStyleIdx="1" presStyleCnt="4">
        <dgm:presLayoutVars>
          <dgm:bulletEnabled val="1"/>
        </dgm:presLayoutVars>
      </dgm:prSet>
      <dgm:spPr/>
      <dgm:t>
        <a:bodyPr/>
        <a:lstStyle/>
        <a:p>
          <a:endParaRPr lang="en-US"/>
        </a:p>
      </dgm:t>
    </dgm:pt>
    <dgm:pt modelId="{993879B2-CC5F-4233-BD76-25D586A7305D}" type="pres">
      <dgm:prSet presAssocID="{B8F456AD-AD87-41B1-A8D2-F01EFE166D92}" presName="parSpace" presStyleCnt="0"/>
      <dgm:spPr/>
    </dgm:pt>
    <dgm:pt modelId="{A740D336-4974-4F1A-9A4E-BF3BEC44F4BF}" type="pres">
      <dgm:prSet presAssocID="{C74B5EC4-B760-41D4-8576-74D015E7A380}" presName="parTxOnly" presStyleLbl="node1" presStyleIdx="2" presStyleCnt="4">
        <dgm:presLayoutVars>
          <dgm:bulletEnabled val="1"/>
        </dgm:presLayoutVars>
      </dgm:prSet>
      <dgm:spPr/>
      <dgm:t>
        <a:bodyPr/>
        <a:lstStyle/>
        <a:p>
          <a:endParaRPr lang="en-US"/>
        </a:p>
      </dgm:t>
    </dgm:pt>
    <dgm:pt modelId="{E97EEE03-5ADF-4FBC-8551-1472153E56DE}" type="pres">
      <dgm:prSet presAssocID="{C1CCD88D-73EC-4EC4-9B71-B65093988B07}" presName="parSpace" presStyleCnt="0"/>
      <dgm:spPr/>
    </dgm:pt>
    <dgm:pt modelId="{C9AAF0AE-79BA-468D-8577-0E310A3F91C6}" type="pres">
      <dgm:prSet presAssocID="{8DC4C9A1-8E0B-4184-8071-5BC9443A95F5}" presName="parTxOnly" presStyleLbl="node1" presStyleIdx="3" presStyleCnt="4">
        <dgm:presLayoutVars>
          <dgm:bulletEnabled val="1"/>
        </dgm:presLayoutVars>
      </dgm:prSet>
      <dgm:spPr/>
      <dgm:t>
        <a:bodyPr/>
        <a:lstStyle/>
        <a:p>
          <a:endParaRPr lang="en-US"/>
        </a:p>
      </dgm:t>
    </dgm:pt>
  </dgm:ptLst>
  <dgm:cxnLst>
    <dgm:cxn modelId="{DE0898B6-4432-403E-A307-6B5EF190DF26}" type="presOf" srcId="{712FED91-682B-48B8-BCA0-40AF0DCC7E26}" destId="{771663C1-1AF5-47FF-B21F-BF40EB01B6AA}" srcOrd="0" destOrd="0" presId="urn:microsoft.com/office/officeart/2005/8/layout/hChevron3"/>
    <dgm:cxn modelId="{C9ED3FCD-6493-422C-BAFB-6181A839890B}" type="presOf" srcId="{5395DAA2-D61F-4A65-9446-3AEA815A58EC}" destId="{09B0DD05-B99D-4EC3-9CFC-6F777CA2A760}" srcOrd="0" destOrd="0" presId="urn:microsoft.com/office/officeart/2005/8/layout/hChevron3"/>
    <dgm:cxn modelId="{0D45B6EC-7375-4232-8A15-76C3D9A9C17E}" srcId="{712FED91-682B-48B8-BCA0-40AF0DCC7E26}" destId="{AEFA757B-9847-4BA3-BA74-62B9647C8725}" srcOrd="1" destOrd="0" parTransId="{AAE82DF4-EC20-40FF-8DB1-EA6B86C1E765}" sibTransId="{B8F456AD-AD87-41B1-A8D2-F01EFE166D92}"/>
    <dgm:cxn modelId="{21BC3089-2BF7-4B1F-871D-1410EB606550}" srcId="{712FED91-682B-48B8-BCA0-40AF0DCC7E26}" destId="{8DC4C9A1-8E0B-4184-8071-5BC9443A95F5}" srcOrd="3" destOrd="0" parTransId="{81415BC3-17A6-4D61-B163-3CF23F1D6F83}" sibTransId="{84765599-D534-436E-8567-91FEE84120A8}"/>
    <dgm:cxn modelId="{5C788738-F21D-42BA-A311-FE3737CCBAFD}" type="presOf" srcId="{C74B5EC4-B760-41D4-8576-74D015E7A380}" destId="{A740D336-4974-4F1A-9A4E-BF3BEC44F4BF}" srcOrd="0" destOrd="0" presId="urn:microsoft.com/office/officeart/2005/8/layout/hChevron3"/>
    <dgm:cxn modelId="{40FBAD70-578D-40F4-9309-3FB67C2C103E}" type="presOf" srcId="{8DC4C9A1-8E0B-4184-8071-5BC9443A95F5}" destId="{C9AAF0AE-79BA-468D-8577-0E310A3F91C6}" srcOrd="0" destOrd="0" presId="urn:microsoft.com/office/officeart/2005/8/layout/hChevron3"/>
    <dgm:cxn modelId="{6296C0C8-2A94-4C5A-805D-7F9CDC914C26}" srcId="{712FED91-682B-48B8-BCA0-40AF0DCC7E26}" destId="{5395DAA2-D61F-4A65-9446-3AEA815A58EC}" srcOrd="0" destOrd="0" parTransId="{60A8164B-4064-4EBB-9A81-C4A9A632C229}" sibTransId="{4736C630-60A8-4D11-820B-D40E1902C825}"/>
    <dgm:cxn modelId="{ED9B6F8F-DAAA-4536-A5C3-93745C32E056}" type="presOf" srcId="{AEFA757B-9847-4BA3-BA74-62B9647C8725}" destId="{3C27A43D-534B-44CD-9138-4E0462F971CE}" srcOrd="0" destOrd="0" presId="urn:microsoft.com/office/officeart/2005/8/layout/hChevron3"/>
    <dgm:cxn modelId="{2F15FBFD-19AD-4527-AA0B-4F58DB7D9627}" srcId="{712FED91-682B-48B8-BCA0-40AF0DCC7E26}" destId="{C74B5EC4-B760-41D4-8576-74D015E7A380}" srcOrd="2" destOrd="0" parTransId="{593CA16B-E269-4B5D-923F-393DC1B2BF62}" sibTransId="{C1CCD88D-73EC-4EC4-9B71-B65093988B07}"/>
    <dgm:cxn modelId="{801FEA6E-CE42-473B-B865-E739789FFA0C}" type="presParOf" srcId="{771663C1-1AF5-47FF-B21F-BF40EB01B6AA}" destId="{09B0DD05-B99D-4EC3-9CFC-6F777CA2A760}" srcOrd="0" destOrd="0" presId="urn:microsoft.com/office/officeart/2005/8/layout/hChevron3"/>
    <dgm:cxn modelId="{F0CABC02-AE25-4DFF-A6E6-0E0FD1FB6144}" type="presParOf" srcId="{771663C1-1AF5-47FF-B21F-BF40EB01B6AA}" destId="{FAB29FE8-8151-4D28-A455-7233D80AB4D7}" srcOrd="1" destOrd="0" presId="urn:microsoft.com/office/officeart/2005/8/layout/hChevron3"/>
    <dgm:cxn modelId="{C0E8834E-7A5E-4F6A-AF48-6D23308561A2}" type="presParOf" srcId="{771663C1-1AF5-47FF-B21F-BF40EB01B6AA}" destId="{3C27A43D-534B-44CD-9138-4E0462F971CE}" srcOrd="2" destOrd="0" presId="urn:microsoft.com/office/officeart/2005/8/layout/hChevron3"/>
    <dgm:cxn modelId="{61521874-AE5F-43F5-A30F-97498D1C6650}" type="presParOf" srcId="{771663C1-1AF5-47FF-B21F-BF40EB01B6AA}" destId="{993879B2-CC5F-4233-BD76-25D586A7305D}" srcOrd="3" destOrd="0" presId="urn:microsoft.com/office/officeart/2005/8/layout/hChevron3"/>
    <dgm:cxn modelId="{6CACD88C-0B36-4559-84C7-2AB28AE6F55F}" type="presParOf" srcId="{771663C1-1AF5-47FF-B21F-BF40EB01B6AA}" destId="{A740D336-4974-4F1A-9A4E-BF3BEC44F4BF}" srcOrd="4" destOrd="0" presId="urn:microsoft.com/office/officeart/2005/8/layout/hChevron3"/>
    <dgm:cxn modelId="{2DADA630-7570-48C1-AF82-0715FF2DE788}" type="presParOf" srcId="{771663C1-1AF5-47FF-B21F-BF40EB01B6AA}" destId="{E97EEE03-5ADF-4FBC-8551-1472153E56DE}" srcOrd="5" destOrd="0" presId="urn:microsoft.com/office/officeart/2005/8/layout/hChevron3"/>
    <dgm:cxn modelId="{02F4A019-7D37-4EA4-A0AB-26AD114C85F6}" type="presParOf" srcId="{771663C1-1AF5-47FF-B21F-BF40EB01B6AA}" destId="{C9AAF0AE-79BA-468D-8577-0E310A3F91C6}" srcOrd="6"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12FED91-682B-48B8-BCA0-40AF0DCC7E26}" type="doc">
      <dgm:prSet loTypeId="urn:microsoft.com/office/officeart/2005/8/layout/hChevron3" loCatId="process" qsTypeId="urn:microsoft.com/office/officeart/2005/8/quickstyle/simple1" qsCatId="simple" csTypeId="urn:microsoft.com/office/officeart/2005/8/colors/accent1_2" csCatId="accent1" phldr="1"/>
      <dgm:spPr/>
    </dgm:pt>
    <dgm:pt modelId="{5395DAA2-D61F-4A65-9446-3AEA815A58EC}">
      <dgm:prSet phldrT="[Text]"/>
      <dgm:spPr>
        <a:solidFill>
          <a:schemeClr val="accent2">
            <a:lumMod val="60000"/>
            <a:lumOff val="40000"/>
          </a:schemeClr>
        </a:solidFill>
      </dgm:spPr>
      <dgm:t>
        <a:bodyPr/>
        <a:lstStyle/>
        <a:p>
          <a:r>
            <a:rPr lang="en-US" dirty="0" smtClean="0">
              <a:solidFill>
                <a:schemeClr val="tx1"/>
              </a:solidFill>
            </a:rPr>
            <a:t>Source</a:t>
          </a:r>
          <a:endParaRPr lang="en-US" dirty="0">
            <a:solidFill>
              <a:schemeClr val="tx1"/>
            </a:solidFill>
          </a:endParaRPr>
        </a:p>
      </dgm:t>
    </dgm:pt>
    <dgm:pt modelId="{60A8164B-4064-4EBB-9A81-C4A9A632C229}" type="parTrans" cxnId="{6296C0C8-2A94-4C5A-805D-7F9CDC914C26}">
      <dgm:prSet/>
      <dgm:spPr/>
      <dgm:t>
        <a:bodyPr/>
        <a:lstStyle/>
        <a:p>
          <a:endParaRPr lang="en-US"/>
        </a:p>
      </dgm:t>
    </dgm:pt>
    <dgm:pt modelId="{4736C630-60A8-4D11-820B-D40E1902C825}" type="sibTrans" cxnId="{6296C0C8-2A94-4C5A-805D-7F9CDC914C26}">
      <dgm:prSet/>
      <dgm:spPr/>
      <dgm:t>
        <a:bodyPr/>
        <a:lstStyle/>
        <a:p>
          <a:endParaRPr lang="en-US"/>
        </a:p>
      </dgm:t>
    </dgm:pt>
    <dgm:pt modelId="{AEFA757B-9847-4BA3-BA74-62B9647C8725}">
      <dgm:prSet phldrT="[Text]"/>
      <dgm:spPr>
        <a:solidFill>
          <a:schemeClr val="accent2">
            <a:lumMod val="60000"/>
            <a:lumOff val="40000"/>
          </a:schemeClr>
        </a:solidFill>
      </dgm:spPr>
      <dgm:t>
        <a:bodyPr/>
        <a:lstStyle/>
        <a:p>
          <a:r>
            <a:rPr lang="en-US" dirty="0" smtClean="0">
              <a:solidFill>
                <a:schemeClr val="tx1"/>
              </a:solidFill>
            </a:rPr>
            <a:t>Build</a:t>
          </a:r>
          <a:endParaRPr lang="en-US" dirty="0">
            <a:solidFill>
              <a:schemeClr val="tx1"/>
            </a:solidFill>
          </a:endParaRPr>
        </a:p>
      </dgm:t>
    </dgm:pt>
    <dgm:pt modelId="{AAE82DF4-EC20-40FF-8DB1-EA6B86C1E765}" type="parTrans" cxnId="{0D45B6EC-7375-4232-8A15-76C3D9A9C17E}">
      <dgm:prSet/>
      <dgm:spPr/>
      <dgm:t>
        <a:bodyPr/>
        <a:lstStyle/>
        <a:p>
          <a:endParaRPr lang="en-US"/>
        </a:p>
      </dgm:t>
    </dgm:pt>
    <dgm:pt modelId="{B8F456AD-AD87-41B1-A8D2-F01EFE166D92}" type="sibTrans" cxnId="{0D45B6EC-7375-4232-8A15-76C3D9A9C17E}">
      <dgm:prSet/>
      <dgm:spPr/>
      <dgm:t>
        <a:bodyPr/>
        <a:lstStyle/>
        <a:p>
          <a:endParaRPr lang="en-US"/>
        </a:p>
      </dgm:t>
    </dgm:pt>
    <dgm:pt modelId="{8DC4C9A1-8E0B-4184-8071-5BC9443A95F5}">
      <dgm:prSet phldrT="[Text]"/>
      <dgm:spPr>
        <a:solidFill>
          <a:schemeClr val="accent2">
            <a:lumMod val="60000"/>
            <a:lumOff val="40000"/>
          </a:schemeClr>
        </a:solidFill>
      </dgm:spPr>
      <dgm:t>
        <a:bodyPr/>
        <a:lstStyle/>
        <a:p>
          <a:r>
            <a:rPr lang="en-US" dirty="0" smtClean="0">
              <a:solidFill>
                <a:schemeClr val="tx1"/>
              </a:solidFill>
            </a:rPr>
            <a:t>Production</a:t>
          </a:r>
          <a:endParaRPr lang="en-US" dirty="0">
            <a:solidFill>
              <a:schemeClr val="tx1"/>
            </a:solidFill>
          </a:endParaRPr>
        </a:p>
      </dgm:t>
    </dgm:pt>
    <dgm:pt modelId="{81415BC3-17A6-4D61-B163-3CF23F1D6F83}" type="parTrans" cxnId="{21BC3089-2BF7-4B1F-871D-1410EB606550}">
      <dgm:prSet/>
      <dgm:spPr/>
      <dgm:t>
        <a:bodyPr/>
        <a:lstStyle/>
        <a:p>
          <a:endParaRPr lang="en-US"/>
        </a:p>
      </dgm:t>
    </dgm:pt>
    <dgm:pt modelId="{84765599-D534-436E-8567-91FEE84120A8}" type="sibTrans" cxnId="{21BC3089-2BF7-4B1F-871D-1410EB606550}">
      <dgm:prSet/>
      <dgm:spPr/>
      <dgm:t>
        <a:bodyPr/>
        <a:lstStyle/>
        <a:p>
          <a:endParaRPr lang="en-US"/>
        </a:p>
      </dgm:t>
    </dgm:pt>
    <dgm:pt modelId="{C74B5EC4-B760-41D4-8576-74D015E7A380}">
      <dgm:prSet phldrT="[Text]"/>
      <dgm:spPr>
        <a:solidFill>
          <a:schemeClr val="accent2">
            <a:lumMod val="60000"/>
            <a:lumOff val="40000"/>
          </a:schemeClr>
        </a:solidFill>
      </dgm:spPr>
      <dgm:t>
        <a:bodyPr/>
        <a:lstStyle/>
        <a:p>
          <a:r>
            <a:rPr lang="en-US" dirty="0" smtClean="0">
              <a:solidFill>
                <a:schemeClr val="tx1"/>
              </a:solidFill>
            </a:rPr>
            <a:t>Test</a:t>
          </a:r>
          <a:endParaRPr lang="en-US" dirty="0">
            <a:solidFill>
              <a:schemeClr val="tx1"/>
            </a:solidFill>
          </a:endParaRPr>
        </a:p>
      </dgm:t>
    </dgm:pt>
    <dgm:pt modelId="{593CA16B-E269-4B5D-923F-393DC1B2BF62}" type="parTrans" cxnId="{2F15FBFD-19AD-4527-AA0B-4F58DB7D9627}">
      <dgm:prSet/>
      <dgm:spPr/>
      <dgm:t>
        <a:bodyPr/>
        <a:lstStyle/>
        <a:p>
          <a:endParaRPr lang="en-US"/>
        </a:p>
      </dgm:t>
    </dgm:pt>
    <dgm:pt modelId="{C1CCD88D-73EC-4EC4-9B71-B65093988B07}" type="sibTrans" cxnId="{2F15FBFD-19AD-4527-AA0B-4F58DB7D9627}">
      <dgm:prSet/>
      <dgm:spPr/>
      <dgm:t>
        <a:bodyPr/>
        <a:lstStyle/>
        <a:p>
          <a:endParaRPr lang="en-US"/>
        </a:p>
      </dgm:t>
    </dgm:pt>
    <dgm:pt modelId="{771663C1-1AF5-47FF-B21F-BF40EB01B6AA}" type="pres">
      <dgm:prSet presAssocID="{712FED91-682B-48B8-BCA0-40AF0DCC7E26}" presName="Name0" presStyleCnt="0">
        <dgm:presLayoutVars>
          <dgm:dir/>
          <dgm:resizeHandles val="exact"/>
        </dgm:presLayoutVars>
      </dgm:prSet>
      <dgm:spPr/>
    </dgm:pt>
    <dgm:pt modelId="{09B0DD05-B99D-4EC3-9CFC-6F777CA2A760}" type="pres">
      <dgm:prSet presAssocID="{5395DAA2-D61F-4A65-9446-3AEA815A58EC}" presName="parTxOnly" presStyleLbl="node1" presStyleIdx="0" presStyleCnt="4">
        <dgm:presLayoutVars>
          <dgm:bulletEnabled val="1"/>
        </dgm:presLayoutVars>
      </dgm:prSet>
      <dgm:spPr/>
      <dgm:t>
        <a:bodyPr/>
        <a:lstStyle/>
        <a:p>
          <a:endParaRPr lang="en-US"/>
        </a:p>
      </dgm:t>
    </dgm:pt>
    <dgm:pt modelId="{FAB29FE8-8151-4D28-A455-7233D80AB4D7}" type="pres">
      <dgm:prSet presAssocID="{4736C630-60A8-4D11-820B-D40E1902C825}" presName="parSpace" presStyleCnt="0"/>
      <dgm:spPr/>
    </dgm:pt>
    <dgm:pt modelId="{3C27A43D-534B-44CD-9138-4E0462F971CE}" type="pres">
      <dgm:prSet presAssocID="{AEFA757B-9847-4BA3-BA74-62B9647C8725}" presName="parTxOnly" presStyleLbl="node1" presStyleIdx="1" presStyleCnt="4">
        <dgm:presLayoutVars>
          <dgm:bulletEnabled val="1"/>
        </dgm:presLayoutVars>
      </dgm:prSet>
      <dgm:spPr/>
      <dgm:t>
        <a:bodyPr/>
        <a:lstStyle/>
        <a:p>
          <a:endParaRPr lang="en-US"/>
        </a:p>
      </dgm:t>
    </dgm:pt>
    <dgm:pt modelId="{993879B2-CC5F-4233-BD76-25D586A7305D}" type="pres">
      <dgm:prSet presAssocID="{B8F456AD-AD87-41B1-A8D2-F01EFE166D92}" presName="parSpace" presStyleCnt="0"/>
      <dgm:spPr/>
    </dgm:pt>
    <dgm:pt modelId="{A740D336-4974-4F1A-9A4E-BF3BEC44F4BF}" type="pres">
      <dgm:prSet presAssocID="{C74B5EC4-B760-41D4-8576-74D015E7A380}" presName="parTxOnly" presStyleLbl="node1" presStyleIdx="2" presStyleCnt="4">
        <dgm:presLayoutVars>
          <dgm:bulletEnabled val="1"/>
        </dgm:presLayoutVars>
      </dgm:prSet>
      <dgm:spPr/>
      <dgm:t>
        <a:bodyPr/>
        <a:lstStyle/>
        <a:p>
          <a:endParaRPr lang="en-US"/>
        </a:p>
      </dgm:t>
    </dgm:pt>
    <dgm:pt modelId="{E97EEE03-5ADF-4FBC-8551-1472153E56DE}" type="pres">
      <dgm:prSet presAssocID="{C1CCD88D-73EC-4EC4-9B71-B65093988B07}" presName="parSpace" presStyleCnt="0"/>
      <dgm:spPr/>
    </dgm:pt>
    <dgm:pt modelId="{C9AAF0AE-79BA-468D-8577-0E310A3F91C6}" type="pres">
      <dgm:prSet presAssocID="{8DC4C9A1-8E0B-4184-8071-5BC9443A95F5}" presName="parTxOnly" presStyleLbl="node1" presStyleIdx="3" presStyleCnt="4">
        <dgm:presLayoutVars>
          <dgm:bulletEnabled val="1"/>
        </dgm:presLayoutVars>
      </dgm:prSet>
      <dgm:spPr/>
      <dgm:t>
        <a:bodyPr/>
        <a:lstStyle/>
        <a:p>
          <a:endParaRPr lang="en-US"/>
        </a:p>
      </dgm:t>
    </dgm:pt>
  </dgm:ptLst>
  <dgm:cxnLst>
    <dgm:cxn modelId="{0D45B6EC-7375-4232-8A15-76C3D9A9C17E}" srcId="{712FED91-682B-48B8-BCA0-40AF0DCC7E26}" destId="{AEFA757B-9847-4BA3-BA74-62B9647C8725}" srcOrd="1" destOrd="0" parTransId="{AAE82DF4-EC20-40FF-8DB1-EA6B86C1E765}" sibTransId="{B8F456AD-AD87-41B1-A8D2-F01EFE166D92}"/>
    <dgm:cxn modelId="{21BC3089-2BF7-4B1F-871D-1410EB606550}" srcId="{712FED91-682B-48B8-BCA0-40AF0DCC7E26}" destId="{8DC4C9A1-8E0B-4184-8071-5BC9443A95F5}" srcOrd="3" destOrd="0" parTransId="{81415BC3-17A6-4D61-B163-3CF23F1D6F83}" sibTransId="{84765599-D534-436E-8567-91FEE84120A8}"/>
    <dgm:cxn modelId="{FEF19812-7AEE-44A2-820D-2C56B37E9D34}" type="presOf" srcId="{AEFA757B-9847-4BA3-BA74-62B9647C8725}" destId="{3C27A43D-534B-44CD-9138-4E0462F971CE}" srcOrd="0" destOrd="0" presId="urn:microsoft.com/office/officeart/2005/8/layout/hChevron3"/>
    <dgm:cxn modelId="{B40AC9A1-BB48-4A58-B98D-A5ED9111C5AA}" type="presOf" srcId="{712FED91-682B-48B8-BCA0-40AF0DCC7E26}" destId="{771663C1-1AF5-47FF-B21F-BF40EB01B6AA}" srcOrd="0" destOrd="0" presId="urn:microsoft.com/office/officeart/2005/8/layout/hChevron3"/>
    <dgm:cxn modelId="{6296C0C8-2A94-4C5A-805D-7F9CDC914C26}" srcId="{712FED91-682B-48B8-BCA0-40AF0DCC7E26}" destId="{5395DAA2-D61F-4A65-9446-3AEA815A58EC}" srcOrd="0" destOrd="0" parTransId="{60A8164B-4064-4EBB-9A81-C4A9A632C229}" sibTransId="{4736C630-60A8-4D11-820B-D40E1902C825}"/>
    <dgm:cxn modelId="{362363A1-ED8C-4F99-BE65-983F6DAE43A2}" type="presOf" srcId="{8DC4C9A1-8E0B-4184-8071-5BC9443A95F5}" destId="{C9AAF0AE-79BA-468D-8577-0E310A3F91C6}" srcOrd="0" destOrd="0" presId="urn:microsoft.com/office/officeart/2005/8/layout/hChevron3"/>
    <dgm:cxn modelId="{FFA237C8-63D6-4898-BE07-3D1B8CCE0B86}" type="presOf" srcId="{C74B5EC4-B760-41D4-8576-74D015E7A380}" destId="{A740D336-4974-4F1A-9A4E-BF3BEC44F4BF}" srcOrd="0" destOrd="0" presId="urn:microsoft.com/office/officeart/2005/8/layout/hChevron3"/>
    <dgm:cxn modelId="{EC1C1B32-B20D-417C-AF19-A170EB58E32A}" type="presOf" srcId="{5395DAA2-D61F-4A65-9446-3AEA815A58EC}" destId="{09B0DD05-B99D-4EC3-9CFC-6F777CA2A760}" srcOrd="0" destOrd="0" presId="urn:microsoft.com/office/officeart/2005/8/layout/hChevron3"/>
    <dgm:cxn modelId="{2F15FBFD-19AD-4527-AA0B-4F58DB7D9627}" srcId="{712FED91-682B-48B8-BCA0-40AF0DCC7E26}" destId="{C74B5EC4-B760-41D4-8576-74D015E7A380}" srcOrd="2" destOrd="0" parTransId="{593CA16B-E269-4B5D-923F-393DC1B2BF62}" sibTransId="{C1CCD88D-73EC-4EC4-9B71-B65093988B07}"/>
    <dgm:cxn modelId="{E61DF92A-9301-4280-9D6C-29DADD9F2D78}" type="presParOf" srcId="{771663C1-1AF5-47FF-B21F-BF40EB01B6AA}" destId="{09B0DD05-B99D-4EC3-9CFC-6F777CA2A760}" srcOrd="0" destOrd="0" presId="urn:microsoft.com/office/officeart/2005/8/layout/hChevron3"/>
    <dgm:cxn modelId="{49CE1A28-E829-4858-9E8B-8721900C4DF5}" type="presParOf" srcId="{771663C1-1AF5-47FF-B21F-BF40EB01B6AA}" destId="{FAB29FE8-8151-4D28-A455-7233D80AB4D7}" srcOrd="1" destOrd="0" presId="urn:microsoft.com/office/officeart/2005/8/layout/hChevron3"/>
    <dgm:cxn modelId="{274F9814-3180-4068-A190-E26AB97CCF30}" type="presParOf" srcId="{771663C1-1AF5-47FF-B21F-BF40EB01B6AA}" destId="{3C27A43D-534B-44CD-9138-4E0462F971CE}" srcOrd="2" destOrd="0" presId="urn:microsoft.com/office/officeart/2005/8/layout/hChevron3"/>
    <dgm:cxn modelId="{103C483C-6A33-4A25-BDED-EA73694EA681}" type="presParOf" srcId="{771663C1-1AF5-47FF-B21F-BF40EB01B6AA}" destId="{993879B2-CC5F-4233-BD76-25D586A7305D}" srcOrd="3" destOrd="0" presId="urn:microsoft.com/office/officeart/2005/8/layout/hChevron3"/>
    <dgm:cxn modelId="{9BC22A8A-9116-4F42-BE9E-8046F033D9A6}" type="presParOf" srcId="{771663C1-1AF5-47FF-B21F-BF40EB01B6AA}" destId="{A740D336-4974-4F1A-9A4E-BF3BEC44F4BF}" srcOrd="4" destOrd="0" presId="urn:microsoft.com/office/officeart/2005/8/layout/hChevron3"/>
    <dgm:cxn modelId="{F8214DEA-A114-4BCE-8370-A770DA3F9D8A}" type="presParOf" srcId="{771663C1-1AF5-47FF-B21F-BF40EB01B6AA}" destId="{E97EEE03-5ADF-4FBC-8551-1472153E56DE}" srcOrd="5" destOrd="0" presId="urn:microsoft.com/office/officeart/2005/8/layout/hChevron3"/>
    <dgm:cxn modelId="{3379928F-F94B-4E8E-83CE-7A44320FB98F}" type="presParOf" srcId="{771663C1-1AF5-47FF-B21F-BF40EB01B6AA}" destId="{C9AAF0AE-79BA-468D-8577-0E310A3F91C6}" srcOrd="6"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12FED91-682B-48B8-BCA0-40AF0DCC7E26}" type="doc">
      <dgm:prSet loTypeId="urn:microsoft.com/office/officeart/2005/8/layout/hChevron3" loCatId="process" qsTypeId="urn:microsoft.com/office/officeart/2005/8/quickstyle/simple1" qsCatId="simple" csTypeId="urn:microsoft.com/office/officeart/2005/8/colors/accent1_2" csCatId="accent1" phldr="1"/>
      <dgm:spPr/>
    </dgm:pt>
    <dgm:pt modelId="{5395DAA2-D61F-4A65-9446-3AEA815A58EC}">
      <dgm:prSet phldrT="[Text]" custT="1"/>
      <dgm:spPr>
        <a:solidFill>
          <a:schemeClr val="accent2">
            <a:lumMod val="60000"/>
            <a:lumOff val="40000"/>
          </a:schemeClr>
        </a:solidFill>
      </dgm:spPr>
      <dgm:t>
        <a:bodyPr/>
        <a:lstStyle/>
        <a:p>
          <a:r>
            <a:rPr lang="en-US" sz="2400" dirty="0" smtClean="0">
              <a:solidFill>
                <a:schemeClr val="tx1"/>
              </a:solidFill>
            </a:rPr>
            <a:t>Commit</a:t>
          </a:r>
          <a:endParaRPr lang="en-US" sz="2400" dirty="0">
            <a:solidFill>
              <a:schemeClr val="tx1"/>
            </a:solidFill>
          </a:endParaRPr>
        </a:p>
      </dgm:t>
    </dgm:pt>
    <dgm:pt modelId="{60A8164B-4064-4EBB-9A81-C4A9A632C229}" type="parTrans" cxnId="{6296C0C8-2A94-4C5A-805D-7F9CDC914C26}">
      <dgm:prSet/>
      <dgm:spPr/>
      <dgm:t>
        <a:bodyPr/>
        <a:lstStyle/>
        <a:p>
          <a:endParaRPr lang="en-US" sz="1200"/>
        </a:p>
      </dgm:t>
    </dgm:pt>
    <dgm:pt modelId="{4736C630-60A8-4D11-820B-D40E1902C825}" type="sibTrans" cxnId="{6296C0C8-2A94-4C5A-805D-7F9CDC914C26}">
      <dgm:prSet/>
      <dgm:spPr/>
      <dgm:t>
        <a:bodyPr/>
        <a:lstStyle/>
        <a:p>
          <a:endParaRPr lang="en-US" sz="1200"/>
        </a:p>
      </dgm:t>
    </dgm:pt>
    <dgm:pt modelId="{AEFA757B-9847-4BA3-BA74-62B9647C8725}">
      <dgm:prSet phldrT="[Text]" custT="1"/>
      <dgm:spPr>
        <a:solidFill>
          <a:schemeClr val="accent2">
            <a:lumMod val="60000"/>
            <a:lumOff val="40000"/>
          </a:schemeClr>
        </a:solidFill>
      </dgm:spPr>
      <dgm:t>
        <a:bodyPr/>
        <a:lstStyle/>
        <a:p>
          <a:r>
            <a:rPr lang="en-US" sz="2400" dirty="0" smtClean="0">
              <a:solidFill>
                <a:schemeClr val="tx1"/>
              </a:solidFill>
            </a:rPr>
            <a:t>Build</a:t>
          </a:r>
          <a:endParaRPr lang="en-US" sz="2400" dirty="0">
            <a:solidFill>
              <a:schemeClr val="tx1"/>
            </a:solidFill>
          </a:endParaRPr>
        </a:p>
      </dgm:t>
    </dgm:pt>
    <dgm:pt modelId="{AAE82DF4-EC20-40FF-8DB1-EA6B86C1E765}" type="parTrans" cxnId="{0D45B6EC-7375-4232-8A15-76C3D9A9C17E}">
      <dgm:prSet/>
      <dgm:spPr/>
      <dgm:t>
        <a:bodyPr/>
        <a:lstStyle/>
        <a:p>
          <a:endParaRPr lang="en-US" sz="1200"/>
        </a:p>
      </dgm:t>
    </dgm:pt>
    <dgm:pt modelId="{B8F456AD-AD87-41B1-A8D2-F01EFE166D92}" type="sibTrans" cxnId="{0D45B6EC-7375-4232-8A15-76C3D9A9C17E}">
      <dgm:prSet/>
      <dgm:spPr/>
      <dgm:t>
        <a:bodyPr/>
        <a:lstStyle/>
        <a:p>
          <a:endParaRPr lang="en-US" sz="1200"/>
        </a:p>
      </dgm:t>
    </dgm:pt>
    <dgm:pt modelId="{8DC4C9A1-8E0B-4184-8071-5BC9443A95F5}">
      <dgm:prSet phldrT="[Text]" custT="1"/>
      <dgm:spPr>
        <a:solidFill>
          <a:schemeClr val="accent2">
            <a:lumMod val="60000"/>
            <a:lumOff val="40000"/>
          </a:schemeClr>
        </a:solidFill>
      </dgm:spPr>
      <dgm:t>
        <a:bodyPr/>
        <a:lstStyle/>
        <a:p>
          <a:r>
            <a:rPr lang="en-US" sz="2400" dirty="0" smtClean="0">
              <a:solidFill>
                <a:schemeClr val="tx1"/>
              </a:solidFill>
            </a:rPr>
            <a:t>Production</a:t>
          </a:r>
          <a:endParaRPr lang="en-US" sz="2400" dirty="0">
            <a:solidFill>
              <a:schemeClr val="tx1"/>
            </a:solidFill>
          </a:endParaRPr>
        </a:p>
      </dgm:t>
    </dgm:pt>
    <dgm:pt modelId="{81415BC3-17A6-4D61-B163-3CF23F1D6F83}" type="parTrans" cxnId="{21BC3089-2BF7-4B1F-871D-1410EB606550}">
      <dgm:prSet/>
      <dgm:spPr/>
      <dgm:t>
        <a:bodyPr/>
        <a:lstStyle/>
        <a:p>
          <a:endParaRPr lang="en-US" sz="1200"/>
        </a:p>
      </dgm:t>
    </dgm:pt>
    <dgm:pt modelId="{84765599-D534-436E-8567-91FEE84120A8}" type="sibTrans" cxnId="{21BC3089-2BF7-4B1F-871D-1410EB606550}">
      <dgm:prSet/>
      <dgm:spPr/>
      <dgm:t>
        <a:bodyPr/>
        <a:lstStyle/>
        <a:p>
          <a:endParaRPr lang="en-US" sz="1200"/>
        </a:p>
      </dgm:t>
    </dgm:pt>
    <dgm:pt modelId="{C74B5EC4-B760-41D4-8576-74D015E7A380}">
      <dgm:prSet phldrT="[Text]" custT="1"/>
      <dgm:spPr>
        <a:solidFill>
          <a:schemeClr val="accent2">
            <a:lumMod val="60000"/>
            <a:lumOff val="40000"/>
          </a:schemeClr>
        </a:solidFill>
      </dgm:spPr>
      <dgm:t>
        <a:bodyPr/>
        <a:lstStyle/>
        <a:p>
          <a:r>
            <a:rPr lang="en-US" sz="2400" dirty="0" smtClean="0">
              <a:solidFill>
                <a:schemeClr val="tx1"/>
              </a:solidFill>
            </a:rPr>
            <a:t>Test</a:t>
          </a:r>
          <a:endParaRPr lang="en-US" sz="2400" dirty="0">
            <a:solidFill>
              <a:schemeClr val="tx1"/>
            </a:solidFill>
          </a:endParaRPr>
        </a:p>
      </dgm:t>
    </dgm:pt>
    <dgm:pt modelId="{593CA16B-E269-4B5D-923F-393DC1B2BF62}" type="parTrans" cxnId="{2F15FBFD-19AD-4527-AA0B-4F58DB7D9627}">
      <dgm:prSet/>
      <dgm:spPr/>
      <dgm:t>
        <a:bodyPr/>
        <a:lstStyle/>
        <a:p>
          <a:endParaRPr lang="en-US" sz="1200"/>
        </a:p>
      </dgm:t>
    </dgm:pt>
    <dgm:pt modelId="{C1CCD88D-73EC-4EC4-9B71-B65093988B07}" type="sibTrans" cxnId="{2F15FBFD-19AD-4527-AA0B-4F58DB7D9627}">
      <dgm:prSet/>
      <dgm:spPr/>
      <dgm:t>
        <a:bodyPr/>
        <a:lstStyle/>
        <a:p>
          <a:endParaRPr lang="en-US" sz="1200"/>
        </a:p>
      </dgm:t>
    </dgm:pt>
    <dgm:pt modelId="{771663C1-1AF5-47FF-B21F-BF40EB01B6AA}" type="pres">
      <dgm:prSet presAssocID="{712FED91-682B-48B8-BCA0-40AF0DCC7E26}" presName="Name0" presStyleCnt="0">
        <dgm:presLayoutVars>
          <dgm:dir/>
          <dgm:resizeHandles val="exact"/>
        </dgm:presLayoutVars>
      </dgm:prSet>
      <dgm:spPr/>
    </dgm:pt>
    <dgm:pt modelId="{09B0DD05-B99D-4EC3-9CFC-6F777CA2A760}" type="pres">
      <dgm:prSet presAssocID="{5395DAA2-D61F-4A65-9446-3AEA815A58EC}" presName="parTxOnly" presStyleLbl="node1" presStyleIdx="0" presStyleCnt="4">
        <dgm:presLayoutVars>
          <dgm:bulletEnabled val="1"/>
        </dgm:presLayoutVars>
      </dgm:prSet>
      <dgm:spPr/>
      <dgm:t>
        <a:bodyPr/>
        <a:lstStyle/>
        <a:p>
          <a:endParaRPr lang="en-US"/>
        </a:p>
      </dgm:t>
    </dgm:pt>
    <dgm:pt modelId="{FAB29FE8-8151-4D28-A455-7233D80AB4D7}" type="pres">
      <dgm:prSet presAssocID="{4736C630-60A8-4D11-820B-D40E1902C825}" presName="parSpace" presStyleCnt="0"/>
      <dgm:spPr/>
    </dgm:pt>
    <dgm:pt modelId="{3C27A43D-534B-44CD-9138-4E0462F971CE}" type="pres">
      <dgm:prSet presAssocID="{AEFA757B-9847-4BA3-BA74-62B9647C8725}" presName="parTxOnly" presStyleLbl="node1" presStyleIdx="1" presStyleCnt="4">
        <dgm:presLayoutVars>
          <dgm:bulletEnabled val="1"/>
        </dgm:presLayoutVars>
      </dgm:prSet>
      <dgm:spPr/>
      <dgm:t>
        <a:bodyPr/>
        <a:lstStyle/>
        <a:p>
          <a:endParaRPr lang="en-US"/>
        </a:p>
      </dgm:t>
    </dgm:pt>
    <dgm:pt modelId="{993879B2-CC5F-4233-BD76-25D586A7305D}" type="pres">
      <dgm:prSet presAssocID="{B8F456AD-AD87-41B1-A8D2-F01EFE166D92}" presName="parSpace" presStyleCnt="0"/>
      <dgm:spPr/>
    </dgm:pt>
    <dgm:pt modelId="{A740D336-4974-4F1A-9A4E-BF3BEC44F4BF}" type="pres">
      <dgm:prSet presAssocID="{C74B5EC4-B760-41D4-8576-74D015E7A380}" presName="parTxOnly" presStyleLbl="node1" presStyleIdx="2" presStyleCnt="4">
        <dgm:presLayoutVars>
          <dgm:bulletEnabled val="1"/>
        </dgm:presLayoutVars>
      </dgm:prSet>
      <dgm:spPr/>
      <dgm:t>
        <a:bodyPr/>
        <a:lstStyle/>
        <a:p>
          <a:endParaRPr lang="en-US"/>
        </a:p>
      </dgm:t>
    </dgm:pt>
    <dgm:pt modelId="{E97EEE03-5ADF-4FBC-8551-1472153E56DE}" type="pres">
      <dgm:prSet presAssocID="{C1CCD88D-73EC-4EC4-9B71-B65093988B07}" presName="parSpace" presStyleCnt="0"/>
      <dgm:spPr/>
    </dgm:pt>
    <dgm:pt modelId="{C9AAF0AE-79BA-468D-8577-0E310A3F91C6}" type="pres">
      <dgm:prSet presAssocID="{8DC4C9A1-8E0B-4184-8071-5BC9443A95F5}" presName="parTxOnly" presStyleLbl="node1" presStyleIdx="3" presStyleCnt="4">
        <dgm:presLayoutVars>
          <dgm:bulletEnabled val="1"/>
        </dgm:presLayoutVars>
      </dgm:prSet>
      <dgm:spPr/>
      <dgm:t>
        <a:bodyPr/>
        <a:lstStyle/>
        <a:p>
          <a:endParaRPr lang="en-US"/>
        </a:p>
      </dgm:t>
    </dgm:pt>
  </dgm:ptLst>
  <dgm:cxnLst>
    <dgm:cxn modelId="{9AC8CC2D-30B6-436A-8E53-71742B53B04C}" type="presOf" srcId="{AEFA757B-9847-4BA3-BA74-62B9647C8725}" destId="{3C27A43D-534B-44CD-9138-4E0462F971CE}" srcOrd="0" destOrd="0" presId="urn:microsoft.com/office/officeart/2005/8/layout/hChevron3"/>
    <dgm:cxn modelId="{099CC86F-2956-4B14-97F8-6CB796676493}" type="presOf" srcId="{8DC4C9A1-8E0B-4184-8071-5BC9443A95F5}" destId="{C9AAF0AE-79BA-468D-8577-0E310A3F91C6}" srcOrd="0" destOrd="0" presId="urn:microsoft.com/office/officeart/2005/8/layout/hChevron3"/>
    <dgm:cxn modelId="{0D45B6EC-7375-4232-8A15-76C3D9A9C17E}" srcId="{712FED91-682B-48B8-BCA0-40AF0DCC7E26}" destId="{AEFA757B-9847-4BA3-BA74-62B9647C8725}" srcOrd="1" destOrd="0" parTransId="{AAE82DF4-EC20-40FF-8DB1-EA6B86C1E765}" sibTransId="{B8F456AD-AD87-41B1-A8D2-F01EFE166D92}"/>
    <dgm:cxn modelId="{21BC3089-2BF7-4B1F-871D-1410EB606550}" srcId="{712FED91-682B-48B8-BCA0-40AF0DCC7E26}" destId="{8DC4C9A1-8E0B-4184-8071-5BC9443A95F5}" srcOrd="3" destOrd="0" parTransId="{81415BC3-17A6-4D61-B163-3CF23F1D6F83}" sibTransId="{84765599-D534-436E-8567-91FEE84120A8}"/>
    <dgm:cxn modelId="{AC8CB02A-06F5-48D2-8A3D-6165231BD1B6}" type="presOf" srcId="{712FED91-682B-48B8-BCA0-40AF0DCC7E26}" destId="{771663C1-1AF5-47FF-B21F-BF40EB01B6AA}" srcOrd="0" destOrd="0" presId="urn:microsoft.com/office/officeart/2005/8/layout/hChevron3"/>
    <dgm:cxn modelId="{FFBAAA13-A12D-4AC4-A910-6A2B5C7157BF}" type="presOf" srcId="{5395DAA2-D61F-4A65-9446-3AEA815A58EC}" destId="{09B0DD05-B99D-4EC3-9CFC-6F777CA2A760}" srcOrd="0" destOrd="0" presId="urn:microsoft.com/office/officeart/2005/8/layout/hChevron3"/>
    <dgm:cxn modelId="{6296C0C8-2A94-4C5A-805D-7F9CDC914C26}" srcId="{712FED91-682B-48B8-BCA0-40AF0DCC7E26}" destId="{5395DAA2-D61F-4A65-9446-3AEA815A58EC}" srcOrd="0" destOrd="0" parTransId="{60A8164B-4064-4EBB-9A81-C4A9A632C229}" sibTransId="{4736C630-60A8-4D11-820B-D40E1902C825}"/>
    <dgm:cxn modelId="{D9144D5E-1AE0-4AEC-A0C1-B32661D18E88}" type="presOf" srcId="{C74B5EC4-B760-41D4-8576-74D015E7A380}" destId="{A740D336-4974-4F1A-9A4E-BF3BEC44F4BF}" srcOrd="0" destOrd="0" presId="urn:microsoft.com/office/officeart/2005/8/layout/hChevron3"/>
    <dgm:cxn modelId="{2F15FBFD-19AD-4527-AA0B-4F58DB7D9627}" srcId="{712FED91-682B-48B8-BCA0-40AF0DCC7E26}" destId="{C74B5EC4-B760-41D4-8576-74D015E7A380}" srcOrd="2" destOrd="0" parTransId="{593CA16B-E269-4B5D-923F-393DC1B2BF62}" sibTransId="{C1CCD88D-73EC-4EC4-9B71-B65093988B07}"/>
    <dgm:cxn modelId="{9424B5EB-DD67-4324-957B-2AA1533C5A26}" type="presParOf" srcId="{771663C1-1AF5-47FF-B21F-BF40EB01B6AA}" destId="{09B0DD05-B99D-4EC3-9CFC-6F777CA2A760}" srcOrd="0" destOrd="0" presId="urn:microsoft.com/office/officeart/2005/8/layout/hChevron3"/>
    <dgm:cxn modelId="{DAD54E55-B11F-4D68-AB04-7303587EA456}" type="presParOf" srcId="{771663C1-1AF5-47FF-B21F-BF40EB01B6AA}" destId="{FAB29FE8-8151-4D28-A455-7233D80AB4D7}" srcOrd="1" destOrd="0" presId="urn:microsoft.com/office/officeart/2005/8/layout/hChevron3"/>
    <dgm:cxn modelId="{FE76B0B2-84B4-42F2-96DE-C04A9F1BF8BD}" type="presParOf" srcId="{771663C1-1AF5-47FF-B21F-BF40EB01B6AA}" destId="{3C27A43D-534B-44CD-9138-4E0462F971CE}" srcOrd="2" destOrd="0" presId="urn:microsoft.com/office/officeart/2005/8/layout/hChevron3"/>
    <dgm:cxn modelId="{E8226131-56EC-4928-AC91-013C83B74BE3}" type="presParOf" srcId="{771663C1-1AF5-47FF-B21F-BF40EB01B6AA}" destId="{993879B2-CC5F-4233-BD76-25D586A7305D}" srcOrd="3" destOrd="0" presId="urn:microsoft.com/office/officeart/2005/8/layout/hChevron3"/>
    <dgm:cxn modelId="{058B889B-A870-4C75-A9DF-A295D8DDFC2E}" type="presParOf" srcId="{771663C1-1AF5-47FF-B21F-BF40EB01B6AA}" destId="{A740D336-4974-4F1A-9A4E-BF3BEC44F4BF}" srcOrd="4" destOrd="0" presId="urn:microsoft.com/office/officeart/2005/8/layout/hChevron3"/>
    <dgm:cxn modelId="{47CB7E84-6779-4071-B70E-871222E053B2}" type="presParOf" srcId="{771663C1-1AF5-47FF-B21F-BF40EB01B6AA}" destId="{E97EEE03-5ADF-4FBC-8551-1472153E56DE}" srcOrd="5" destOrd="0" presId="urn:microsoft.com/office/officeart/2005/8/layout/hChevron3"/>
    <dgm:cxn modelId="{F58B5E55-6D3F-4E0A-B692-856C466AB4FA}" type="presParOf" srcId="{771663C1-1AF5-47FF-B21F-BF40EB01B6AA}" destId="{C9AAF0AE-79BA-468D-8577-0E310A3F91C6}"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12FED91-682B-48B8-BCA0-40AF0DCC7E26}" type="doc">
      <dgm:prSet loTypeId="urn:microsoft.com/office/officeart/2005/8/layout/hChevron3" loCatId="process" qsTypeId="urn:microsoft.com/office/officeart/2005/8/quickstyle/simple1" qsCatId="simple" csTypeId="urn:microsoft.com/office/officeart/2005/8/colors/accent1_2" csCatId="accent1" phldr="1"/>
      <dgm:spPr/>
    </dgm:pt>
    <dgm:pt modelId="{5395DAA2-D61F-4A65-9446-3AEA815A58EC}">
      <dgm:prSet phldrT="[Text]" custT="1"/>
      <dgm:spPr>
        <a:solidFill>
          <a:schemeClr val="accent2">
            <a:lumMod val="60000"/>
            <a:lumOff val="40000"/>
          </a:schemeClr>
        </a:solidFill>
      </dgm:spPr>
      <dgm:t>
        <a:bodyPr/>
        <a:lstStyle/>
        <a:p>
          <a:r>
            <a:rPr lang="en-US" sz="2400" dirty="0" smtClean="0">
              <a:solidFill>
                <a:schemeClr val="tx1"/>
              </a:solidFill>
            </a:rPr>
            <a:t>Commit</a:t>
          </a:r>
          <a:endParaRPr lang="en-US" sz="2400" dirty="0">
            <a:solidFill>
              <a:schemeClr val="tx1"/>
            </a:solidFill>
          </a:endParaRPr>
        </a:p>
      </dgm:t>
    </dgm:pt>
    <dgm:pt modelId="{60A8164B-4064-4EBB-9A81-C4A9A632C229}" type="parTrans" cxnId="{6296C0C8-2A94-4C5A-805D-7F9CDC914C26}">
      <dgm:prSet/>
      <dgm:spPr/>
      <dgm:t>
        <a:bodyPr/>
        <a:lstStyle/>
        <a:p>
          <a:endParaRPr lang="en-US" sz="1200"/>
        </a:p>
      </dgm:t>
    </dgm:pt>
    <dgm:pt modelId="{4736C630-60A8-4D11-820B-D40E1902C825}" type="sibTrans" cxnId="{6296C0C8-2A94-4C5A-805D-7F9CDC914C26}">
      <dgm:prSet/>
      <dgm:spPr/>
      <dgm:t>
        <a:bodyPr/>
        <a:lstStyle/>
        <a:p>
          <a:endParaRPr lang="en-US" sz="1200"/>
        </a:p>
      </dgm:t>
    </dgm:pt>
    <dgm:pt modelId="{AEFA757B-9847-4BA3-BA74-62B9647C8725}">
      <dgm:prSet phldrT="[Text]" custT="1"/>
      <dgm:spPr>
        <a:solidFill>
          <a:schemeClr val="accent2">
            <a:lumMod val="60000"/>
            <a:lumOff val="40000"/>
          </a:schemeClr>
        </a:solidFill>
      </dgm:spPr>
      <dgm:t>
        <a:bodyPr/>
        <a:lstStyle/>
        <a:p>
          <a:r>
            <a:rPr lang="en-US" sz="2400" dirty="0" smtClean="0">
              <a:solidFill>
                <a:schemeClr val="tx1"/>
              </a:solidFill>
            </a:rPr>
            <a:t>Build</a:t>
          </a:r>
          <a:endParaRPr lang="en-US" sz="2400" dirty="0">
            <a:solidFill>
              <a:schemeClr val="tx1"/>
            </a:solidFill>
          </a:endParaRPr>
        </a:p>
      </dgm:t>
    </dgm:pt>
    <dgm:pt modelId="{AAE82DF4-EC20-40FF-8DB1-EA6B86C1E765}" type="parTrans" cxnId="{0D45B6EC-7375-4232-8A15-76C3D9A9C17E}">
      <dgm:prSet/>
      <dgm:spPr/>
      <dgm:t>
        <a:bodyPr/>
        <a:lstStyle/>
        <a:p>
          <a:endParaRPr lang="en-US" sz="1200"/>
        </a:p>
      </dgm:t>
    </dgm:pt>
    <dgm:pt modelId="{B8F456AD-AD87-41B1-A8D2-F01EFE166D92}" type="sibTrans" cxnId="{0D45B6EC-7375-4232-8A15-76C3D9A9C17E}">
      <dgm:prSet/>
      <dgm:spPr/>
      <dgm:t>
        <a:bodyPr/>
        <a:lstStyle/>
        <a:p>
          <a:endParaRPr lang="en-US" sz="1200"/>
        </a:p>
      </dgm:t>
    </dgm:pt>
    <dgm:pt modelId="{8DC4C9A1-8E0B-4184-8071-5BC9443A95F5}">
      <dgm:prSet phldrT="[Text]" custT="1"/>
      <dgm:spPr>
        <a:solidFill>
          <a:schemeClr val="accent2">
            <a:lumMod val="60000"/>
            <a:lumOff val="40000"/>
          </a:schemeClr>
        </a:solidFill>
      </dgm:spPr>
      <dgm:t>
        <a:bodyPr/>
        <a:lstStyle/>
        <a:p>
          <a:r>
            <a:rPr lang="en-US" sz="2400" dirty="0" smtClean="0">
              <a:solidFill>
                <a:schemeClr val="tx1"/>
              </a:solidFill>
            </a:rPr>
            <a:t>Production</a:t>
          </a:r>
          <a:endParaRPr lang="en-US" sz="2400" dirty="0">
            <a:solidFill>
              <a:schemeClr val="tx1"/>
            </a:solidFill>
          </a:endParaRPr>
        </a:p>
      </dgm:t>
    </dgm:pt>
    <dgm:pt modelId="{81415BC3-17A6-4D61-B163-3CF23F1D6F83}" type="parTrans" cxnId="{21BC3089-2BF7-4B1F-871D-1410EB606550}">
      <dgm:prSet/>
      <dgm:spPr/>
      <dgm:t>
        <a:bodyPr/>
        <a:lstStyle/>
        <a:p>
          <a:endParaRPr lang="en-US" sz="1200"/>
        </a:p>
      </dgm:t>
    </dgm:pt>
    <dgm:pt modelId="{84765599-D534-436E-8567-91FEE84120A8}" type="sibTrans" cxnId="{21BC3089-2BF7-4B1F-871D-1410EB606550}">
      <dgm:prSet/>
      <dgm:spPr/>
      <dgm:t>
        <a:bodyPr/>
        <a:lstStyle/>
        <a:p>
          <a:endParaRPr lang="en-US" sz="1200"/>
        </a:p>
      </dgm:t>
    </dgm:pt>
    <dgm:pt modelId="{C74B5EC4-B760-41D4-8576-74D015E7A380}">
      <dgm:prSet phldrT="[Text]" custT="1"/>
      <dgm:spPr>
        <a:solidFill>
          <a:schemeClr val="accent2">
            <a:lumMod val="60000"/>
            <a:lumOff val="40000"/>
          </a:schemeClr>
        </a:solidFill>
      </dgm:spPr>
      <dgm:t>
        <a:bodyPr/>
        <a:lstStyle/>
        <a:p>
          <a:r>
            <a:rPr lang="en-US" sz="2400" dirty="0" smtClean="0">
              <a:solidFill>
                <a:schemeClr val="tx1"/>
              </a:solidFill>
            </a:rPr>
            <a:t>Test</a:t>
          </a:r>
          <a:endParaRPr lang="en-US" sz="2400" dirty="0">
            <a:solidFill>
              <a:schemeClr val="tx1"/>
            </a:solidFill>
          </a:endParaRPr>
        </a:p>
      </dgm:t>
    </dgm:pt>
    <dgm:pt modelId="{593CA16B-E269-4B5D-923F-393DC1B2BF62}" type="parTrans" cxnId="{2F15FBFD-19AD-4527-AA0B-4F58DB7D9627}">
      <dgm:prSet/>
      <dgm:spPr/>
      <dgm:t>
        <a:bodyPr/>
        <a:lstStyle/>
        <a:p>
          <a:endParaRPr lang="en-US" sz="1200"/>
        </a:p>
      </dgm:t>
    </dgm:pt>
    <dgm:pt modelId="{C1CCD88D-73EC-4EC4-9B71-B65093988B07}" type="sibTrans" cxnId="{2F15FBFD-19AD-4527-AA0B-4F58DB7D9627}">
      <dgm:prSet/>
      <dgm:spPr/>
      <dgm:t>
        <a:bodyPr/>
        <a:lstStyle/>
        <a:p>
          <a:endParaRPr lang="en-US" sz="1200"/>
        </a:p>
      </dgm:t>
    </dgm:pt>
    <dgm:pt modelId="{771663C1-1AF5-47FF-B21F-BF40EB01B6AA}" type="pres">
      <dgm:prSet presAssocID="{712FED91-682B-48B8-BCA0-40AF0DCC7E26}" presName="Name0" presStyleCnt="0">
        <dgm:presLayoutVars>
          <dgm:dir/>
          <dgm:resizeHandles val="exact"/>
        </dgm:presLayoutVars>
      </dgm:prSet>
      <dgm:spPr/>
    </dgm:pt>
    <dgm:pt modelId="{09B0DD05-B99D-4EC3-9CFC-6F777CA2A760}" type="pres">
      <dgm:prSet presAssocID="{5395DAA2-D61F-4A65-9446-3AEA815A58EC}" presName="parTxOnly" presStyleLbl="node1" presStyleIdx="0" presStyleCnt="4" custLinFactNeighborY="6353">
        <dgm:presLayoutVars>
          <dgm:bulletEnabled val="1"/>
        </dgm:presLayoutVars>
      </dgm:prSet>
      <dgm:spPr/>
      <dgm:t>
        <a:bodyPr/>
        <a:lstStyle/>
        <a:p>
          <a:endParaRPr lang="en-US"/>
        </a:p>
      </dgm:t>
    </dgm:pt>
    <dgm:pt modelId="{FAB29FE8-8151-4D28-A455-7233D80AB4D7}" type="pres">
      <dgm:prSet presAssocID="{4736C630-60A8-4D11-820B-D40E1902C825}" presName="parSpace" presStyleCnt="0"/>
      <dgm:spPr/>
    </dgm:pt>
    <dgm:pt modelId="{3C27A43D-534B-44CD-9138-4E0462F971CE}" type="pres">
      <dgm:prSet presAssocID="{AEFA757B-9847-4BA3-BA74-62B9647C8725}" presName="parTxOnly" presStyleLbl="node1" presStyleIdx="1" presStyleCnt="4">
        <dgm:presLayoutVars>
          <dgm:bulletEnabled val="1"/>
        </dgm:presLayoutVars>
      </dgm:prSet>
      <dgm:spPr/>
      <dgm:t>
        <a:bodyPr/>
        <a:lstStyle/>
        <a:p>
          <a:endParaRPr lang="en-US"/>
        </a:p>
      </dgm:t>
    </dgm:pt>
    <dgm:pt modelId="{993879B2-CC5F-4233-BD76-25D586A7305D}" type="pres">
      <dgm:prSet presAssocID="{B8F456AD-AD87-41B1-A8D2-F01EFE166D92}" presName="parSpace" presStyleCnt="0"/>
      <dgm:spPr/>
    </dgm:pt>
    <dgm:pt modelId="{A740D336-4974-4F1A-9A4E-BF3BEC44F4BF}" type="pres">
      <dgm:prSet presAssocID="{C74B5EC4-B760-41D4-8576-74D015E7A380}" presName="parTxOnly" presStyleLbl="node1" presStyleIdx="2" presStyleCnt="4">
        <dgm:presLayoutVars>
          <dgm:bulletEnabled val="1"/>
        </dgm:presLayoutVars>
      </dgm:prSet>
      <dgm:spPr/>
      <dgm:t>
        <a:bodyPr/>
        <a:lstStyle/>
        <a:p>
          <a:endParaRPr lang="en-US"/>
        </a:p>
      </dgm:t>
    </dgm:pt>
    <dgm:pt modelId="{E97EEE03-5ADF-4FBC-8551-1472153E56DE}" type="pres">
      <dgm:prSet presAssocID="{C1CCD88D-73EC-4EC4-9B71-B65093988B07}" presName="parSpace" presStyleCnt="0"/>
      <dgm:spPr/>
    </dgm:pt>
    <dgm:pt modelId="{C9AAF0AE-79BA-468D-8577-0E310A3F91C6}" type="pres">
      <dgm:prSet presAssocID="{8DC4C9A1-8E0B-4184-8071-5BC9443A95F5}" presName="parTxOnly" presStyleLbl="node1" presStyleIdx="3" presStyleCnt="4">
        <dgm:presLayoutVars>
          <dgm:bulletEnabled val="1"/>
        </dgm:presLayoutVars>
      </dgm:prSet>
      <dgm:spPr/>
      <dgm:t>
        <a:bodyPr/>
        <a:lstStyle/>
        <a:p>
          <a:endParaRPr lang="en-US"/>
        </a:p>
      </dgm:t>
    </dgm:pt>
  </dgm:ptLst>
  <dgm:cxnLst>
    <dgm:cxn modelId="{0D45B6EC-7375-4232-8A15-76C3D9A9C17E}" srcId="{712FED91-682B-48B8-BCA0-40AF0DCC7E26}" destId="{AEFA757B-9847-4BA3-BA74-62B9647C8725}" srcOrd="1" destOrd="0" parTransId="{AAE82DF4-EC20-40FF-8DB1-EA6B86C1E765}" sibTransId="{B8F456AD-AD87-41B1-A8D2-F01EFE166D92}"/>
    <dgm:cxn modelId="{F2E537BA-2ED4-499F-8AA5-7EB6FFEA83E7}" type="presOf" srcId="{AEFA757B-9847-4BA3-BA74-62B9647C8725}" destId="{3C27A43D-534B-44CD-9138-4E0462F971CE}" srcOrd="0" destOrd="0" presId="urn:microsoft.com/office/officeart/2005/8/layout/hChevron3"/>
    <dgm:cxn modelId="{21BC3089-2BF7-4B1F-871D-1410EB606550}" srcId="{712FED91-682B-48B8-BCA0-40AF0DCC7E26}" destId="{8DC4C9A1-8E0B-4184-8071-5BC9443A95F5}" srcOrd="3" destOrd="0" parTransId="{81415BC3-17A6-4D61-B163-3CF23F1D6F83}" sibTransId="{84765599-D534-436E-8567-91FEE84120A8}"/>
    <dgm:cxn modelId="{0F22FC9F-D94D-4A66-8396-5761EC59EC11}" type="presOf" srcId="{C74B5EC4-B760-41D4-8576-74D015E7A380}" destId="{A740D336-4974-4F1A-9A4E-BF3BEC44F4BF}" srcOrd="0" destOrd="0" presId="urn:microsoft.com/office/officeart/2005/8/layout/hChevron3"/>
    <dgm:cxn modelId="{2F15FBFD-19AD-4527-AA0B-4F58DB7D9627}" srcId="{712FED91-682B-48B8-BCA0-40AF0DCC7E26}" destId="{C74B5EC4-B760-41D4-8576-74D015E7A380}" srcOrd="2" destOrd="0" parTransId="{593CA16B-E269-4B5D-923F-393DC1B2BF62}" sibTransId="{C1CCD88D-73EC-4EC4-9B71-B65093988B07}"/>
    <dgm:cxn modelId="{0CB91717-70AE-420D-91FB-996BB30CB4F8}" type="presOf" srcId="{5395DAA2-D61F-4A65-9446-3AEA815A58EC}" destId="{09B0DD05-B99D-4EC3-9CFC-6F777CA2A760}" srcOrd="0" destOrd="0" presId="urn:microsoft.com/office/officeart/2005/8/layout/hChevron3"/>
    <dgm:cxn modelId="{6296C0C8-2A94-4C5A-805D-7F9CDC914C26}" srcId="{712FED91-682B-48B8-BCA0-40AF0DCC7E26}" destId="{5395DAA2-D61F-4A65-9446-3AEA815A58EC}" srcOrd="0" destOrd="0" parTransId="{60A8164B-4064-4EBB-9A81-C4A9A632C229}" sibTransId="{4736C630-60A8-4D11-820B-D40E1902C825}"/>
    <dgm:cxn modelId="{0AB423F0-2AA4-49C9-9A62-B667E60C73D0}" type="presOf" srcId="{8DC4C9A1-8E0B-4184-8071-5BC9443A95F5}" destId="{C9AAF0AE-79BA-468D-8577-0E310A3F91C6}" srcOrd="0" destOrd="0" presId="urn:microsoft.com/office/officeart/2005/8/layout/hChevron3"/>
    <dgm:cxn modelId="{4D6522C0-6382-4522-B400-413AB6FB1500}" type="presOf" srcId="{712FED91-682B-48B8-BCA0-40AF0DCC7E26}" destId="{771663C1-1AF5-47FF-B21F-BF40EB01B6AA}" srcOrd="0" destOrd="0" presId="urn:microsoft.com/office/officeart/2005/8/layout/hChevron3"/>
    <dgm:cxn modelId="{994A1A86-AFE7-4180-9452-86DDCED41EA3}" type="presParOf" srcId="{771663C1-1AF5-47FF-B21F-BF40EB01B6AA}" destId="{09B0DD05-B99D-4EC3-9CFC-6F777CA2A760}" srcOrd="0" destOrd="0" presId="urn:microsoft.com/office/officeart/2005/8/layout/hChevron3"/>
    <dgm:cxn modelId="{AFE24AB7-1924-4930-8512-15CD5FC7F38D}" type="presParOf" srcId="{771663C1-1AF5-47FF-B21F-BF40EB01B6AA}" destId="{FAB29FE8-8151-4D28-A455-7233D80AB4D7}" srcOrd="1" destOrd="0" presId="urn:microsoft.com/office/officeart/2005/8/layout/hChevron3"/>
    <dgm:cxn modelId="{16D42EE6-AF4B-4E44-BD30-6EDCA9A80412}" type="presParOf" srcId="{771663C1-1AF5-47FF-B21F-BF40EB01B6AA}" destId="{3C27A43D-534B-44CD-9138-4E0462F971CE}" srcOrd="2" destOrd="0" presId="urn:microsoft.com/office/officeart/2005/8/layout/hChevron3"/>
    <dgm:cxn modelId="{B0718716-BB92-4F27-B511-F01A7BF3792E}" type="presParOf" srcId="{771663C1-1AF5-47FF-B21F-BF40EB01B6AA}" destId="{993879B2-CC5F-4233-BD76-25D586A7305D}" srcOrd="3" destOrd="0" presId="urn:microsoft.com/office/officeart/2005/8/layout/hChevron3"/>
    <dgm:cxn modelId="{AA47DB02-842C-445A-B0FC-8F487D5AFD8B}" type="presParOf" srcId="{771663C1-1AF5-47FF-B21F-BF40EB01B6AA}" destId="{A740D336-4974-4F1A-9A4E-BF3BEC44F4BF}" srcOrd="4" destOrd="0" presId="urn:microsoft.com/office/officeart/2005/8/layout/hChevron3"/>
    <dgm:cxn modelId="{01DBF01C-8160-4239-929D-7B20F920EC4D}" type="presParOf" srcId="{771663C1-1AF5-47FF-B21F-BF40EB01B6AA}" destId="{E97EEE03-5ADF-4FBC-8551-1472153E56DE}" srcOrd="5" destOrd="0" presId="urn:microsoft.com/office/officeart/2005/8/layout/hChevron3"/>
    <dgm:cxn modelId="{DD226771-65C5-4E7B-B2A7-30E9D85D256C}" type="presParOf" srcId="{771663C1-1AF5-47FF-B21F-BF40EB01B6AA}" destId="{C9AAF0AE-79BA-468D-8577-0E310A3F91C6}"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88064C5-7F06-4CBA-BEE4-9C678EDE11E5}" type="doc">
      <dgm:prSet loTypeId="urn:microsoft.com/office/officeart/2005/8/layout/process2" loCatId="process" qsTypeId="urn:microsoft.com/office/officeart/2005/8/quickstyle/simple1" qsCatId="simple" csTypeId="urn:microsoft.com/office/officeart/2005/8/colors/accent3_2" csCatId="accent3" phldr="1"/>
      <dgm:spPr/>
    </dgm:pt>
    <dgm:pt modelId="{1A65995F-DDFD-42F3-875E-C24312137A66}">
      <dgm:prSet phldrT="[Text]"/>
      <dgm:spPr/>
      <dgm:t>
        <a:bodyPr/>
        <a:lstStyle/>
        <a:p>
          <a:r>
            <a:rPr lang="en-US" dirty="0" smtClean="0"/>
            <a:t>Source</a:t>
          </a:r>
          <a:endParaRPr lang="en-US" dirty="0"/>
        </a:p>
      </dgm:t>
    </dgm:pt>
    <dgm:pt modelId="{CDEF9E26-2D6E-4C94-9290-17CBD1EA0970}" type="parTrans" cxnId="{4E86D974-A84B-47AC-A817-799C72E832F6}">
      <dgm:prSet/>
      <dgm:spPr/>
      <dgm:t>
        <a:bodyPr/>
        <a:lstStyle/>
        <a:p>
          <a:endParaRPr lang="en-US"/>
        </a:p>
      </dgm:t>
    </dgm:pt>
    <dgm:pt modelId="{83817E96-C755-4B1A-AB7D-4FDF95A67904}" type="sibTrans" cxnId="{4E86D974-A84B-47AC-A817-799C72E832F6}">
      <dgm:prSet/>
      <dgm:spPr/>
      <dgm:t>
        <a:bodyPr/>
        <a:lstStyle/>
        <a:p>
          <a:endParaRPr lang="en-US" dirty="0"/>
        </a:p>
      </dgm:t>
    </dgm:pt>
    <dgm:pt modelId="{E5F03275-FBD2-48D4-B41A-A17A9FB7FE1E}">
      <dgm:prSet phldrT="[Text]"/>
      <dgm:spPr/>
      <dgm:t>
        <a:bodyPr/>
        <a:lstStyle/>
        <a:p>
          <a:r>
            <a:rPr lang="en-US" dirty="0" smtClean="0"/>
            <a:t>Build</a:t>
          </a:r>
          <a:endParaRPr lang="en-US" dirty="0"/>
        </a:p>
      </dgm:t>
    </dgm:pt>
    <dgm:pt modelId="{7C4D2F72-E9B9-4049-B82D-7FE5B339390E}" type="parTrans" cxnId="{F20EA860-C933-4D52-8ACF-030D53D8558E}">
      <dgm:prSet/>
      <dgm:spPr/>
      <dgm:t>
        <a:bodyPr/>
        <a:lstStyle/>
        <a:p>
          <a:endParaRPr lang="en-US"/>
        </a:p>
      </dgm:t>
    </dgm:pt>
    <dgm:pt modelId="{9F791039-3814-44D6-9252-1BD6736D5F99}" type="sibTrans" cxnId="{F20EA860-C933-4D52-8ACF-030D53D8558E}">
      <dgm:prSet/>
      <dgm:spPr/>
      <dgm:t>
        <a:bodyPr/>
        <a:lstStyle/>
        <a:p>
          <a:endParaRPr lang="en-US" dirty="0"/>
        </a:p>
      </dgm:t>
    </dgm:pt>
    <dgm:pt modelId="{B0F69430-1C13-427E-92E5-5C3BEC1CB9ED}">
      <dgm:prSet phldrT="[Text]"/>
      <dgm:spPr/>
      <dgm:t>
        <a:bodyPr/>
        <a:lstStyle/>
        <a:p>
          <a:r>
            <a:rPr lang="en-US" dirty="0" smtClean="0"/>
            <a:t>Deploy to Integration Stack</a:t>
          </a:r>
          <a:endParaRPr lang="en-US" dirty="0"/>
        </a:p>
      </dgm:t>
    </dgm:pt>
    <dgm:pt modelId="{E1E0D061-E8E4-4AB6-B887-C01252961C69}" type="parTrans" cxnId="{26A59F82-52C9-4E2C-9993-19D6DCB7EA5C}">
      <dgm:prSet/>
      <dgm:spPr/>
      <dgm:t>
        <a:bodyPr/>
        <a:lstStyle/>
        <a:p>
          <a:endParaRPr lang="en-US"/>
        </a:p>
      </dgm:t>
    </dgm:pt>
    <dgm:pt modelId="{8115B6F7-5600-4AED-8B41-0B131B978079}" type="sibTrans" cxnId="{26A59F82-52C9-4E2C-9993-19D6DCB7EA5C}">
      <dgm:prSet/>
      <dgm:spPr/>
      <dgm:t>
        <a:bodyPr/>
        <a:lstStyle/>
        <a:p>
          <a:endParaRPr lang="en-US" dirty="0"/>
        </a:p>
      </dgm:t>
    </dgm:pt>
    <dgm:pt modelId="{780B1CFE-E727-483E-9074-F825EA8D2291}">
      <dgm:prSet phldrT="[Text]"/>
      <dgm:spPr/>
      <dgm:t>
        <a:bodyPr/>
        <a:lstStyle/>
        <a:p>
          <a:r>
            <a:rPr lang="en-US" dirty="0" smtClean="0"/>
            <a:t>Integration Tests</a:t>
          </a:r>
          <a:endParaRPr lang="en-US" dirty="0"/>
        </a:p>
      </dgm:t>
    </dgm:pt>
    <dgm:pt modelId="{27F6048A-A8A6-4DEB-A3FC-FD35B2EE6424}" type="parTrans" cxnId="{B6771344-E3DE-4BFA-8EEB-335224FE8E14}">
      <dgm:prSet/>
      <dgm:spPr/>
      <dgm:t>
        <a:bodyPr/>
        <a:lstStyle/>
        <a:p>
          <a:endParaRPr lang="en-US"/>
        </a:p>
      </dgm:t>
    </dgm:pt>
    <dgm:pt modelId="{0D5A4BBC-704B-409E-9312-88D99E34FFDE}" type="sibTrans" cxnId="{B6771344-E3DE-4BFA-8EEB-335224FE8E14}">
      <dgm:prSet/>
      <dgm:spPr/>
      <dgm:t>
        <a:bodyPr/>
        <a:lstStyle/>
        <a:p>
          <a:endParaRPr lang="en-US" dirty="0"/>
        </a:p>
      </dgm:t>
    </dgm:pt>
    <dgm:pt modelId="{6AD45536-6FDF-48BC-A479-752EEDDFB36C}">
      <dgm:prSet phldrT="[Text]"/>
      <dgm:spPr/>
      <dgm:t>
        <a:bodyPr/>
        <a:lstStyle/>
        <a:p>
          <a:r>
            <a:rPr lang="en-US" dirty="0" smtClean="0"/>
            <a:t>Deploy to Production</a:t>
          </a:r>
          <a:endParaRPr lang="en-US" dirty="0"/>
        </a:p>
      </dgm:t>
    </dgm:pt>
    <dgm:pt modelId="{1BD7BEE5-3673-49A2-91F8-621C3B97FAFF}" type="parTrans" cxnId="{388F7309-4141-4780-AD9F-21B6B0AA7400}">
      <dgm:prSet/>
      <dgm:spPr/>
      <dgm:t>
        <a:bodyPr/>
        <a:lstStyle/>
        <a:p>
          <a:endParaRPr lang="en-US"/>
        </a:p>
      </dgm:t>
    </dgm:pt>
    <dgm:pt modelId="{675BB27A-9F3A-46C5-ABDC-D9FFD4C1250C}" type="sibTrans" cxnId="{388F7309-4141-4780-AD9F-21B6B0AA7400}">
      <dgm:prSet/>
      <dgm:spPr/>
      <dgm:t>
        <a:bodyPr/>
        <a:lstStyle/>
        <a:p>
          <a:endParaRPr lang="en-US"/>
        </a:p>
      </dgm:t>
    </dgm:pt>
    <dgm:pt modelId="{2BDD5998-39E9-4134-A009-DBA07A6FF952}" type="pres">
      <dgm:prSet presAssocID="{B88064C5-7F06-4CBA-BEE4-9C678EDE11E5}" presName="linearFlow" presStyleCnt="0">
        <dgm:presLayoutVars>
          <dgm:resizeHandles val="exact"/>
        </dgm:presLayoutVars>
      </dgm:prSet>
      <dgm:spPr/>
    </dgm:pt>
    <dgm:pt modelId="{6F69297B-827C-4C8E-A4C1-407D479097EC}" type="pres">
      <dgm:prSet presAssocID="{1A65995F-DDFD-42F3-875E-C24312137A66}" presName="node" presStyleLbl="node1" presStyleIdx="0" presStyleCnt="5">
        <dgm:presLayoutVars>
          <dgm:bulletEnabled val="1"/>
        </dgm:presLayoutVars>
      </dgm:prSet>
      <dgm:spPr/>
      <dgm:t>
        <a:bodyPr/>
        <a:lstStyle/>
        <a:p>
          <a:endParaRPr lang="en-US"/>
        </a:p>
      </dgm:t>
    </dgm:pt>
    <dgm:pt modelId="{3B37485C-6AD0-4D46-8292-4E74F86048B7}" type="pres">
      <dgm:prSet presAssocID="{83817E96-C755-4B1A-AB7D-4FDF95A67904}" presName="sibTrans" presStyleLbl="sibTrans2D1" presStyleIdx="0" presStyleCnt="4"/>
      <dgm:spPr/>
      <dgm:t>
        <a:bodyPr/>
        <a:lstStyle/>
        <a:p>
          <a:endParaRPr lang="en-US"/>
        </a:p>
      </dgm:t>
    </dgm:pt>
    <dgm:pt modelId="{3196BC20-BD1D-4644-A3F0-A45444D03655}" type="pres">
      <dgm:prSet presAssocID="{83817E96-C755-4B1A-AB7D-4FDF95A67904}" presName="connectorText" presStyleLbl="sibTrans2D1" presStyleIdx="0" presStyleCnt="4"/>
      <dgm:spPr/>
      <dgm:t>
        <a:bodyPr/>
        <a:lstStyle/>
        <a:p>
          <a:endParaRPr lang="en-US"/>
        </a:p>
      </dgm:t>
    </dgm:pt>
    <dgm:pt modelId="{1D9530A8-0CD6-40A4-9E72-61A577EE769C}" type="pres">
      <dgm:prSet presAssocID="{E5F03275-FBD2-48D4-B41A-A17A9FB7FE1E}" presName="node" presStyleLbl="node1" presStyleIdx="1" presStyleCnt="5">
        <dgm:presLayoutVars>
          <dgm:bulletEnabled val="1"/>
        </dgm:presLayoutVars>
      </dgm:prSet>
      <dgm:spPr/>
      <dgm:t>
        <a:bodyPr/>
        <a:lstStyle/>
        <a:p>
          <a:endParaRPr lang="en-US"/>
        </a:p>
      </dgm:t>
    </dgm:pt>
    <dgm:pt modelId="{2329FC9C-B165-4E58-B74B-B00B6562BC26}" type="pres">
      <dgm:prSet presAssocID="{9F791039-3814-44D6-9252-1BD6736D5F99}" presName="sibTrans" presStyleLbl="sibTrans2D1" presStyleIdx="1" presStyleCnt="4"/>
      <dgm:spPr/>
      <dgm:t>
        <a:bodyPr/>
        <a:lstStyle/>
        <a:p>
          <a:endParaRPr lang="en-US"/>
        </a:p>
      </dgm:t>
    </dgm:pt>
    <dgm:pt modelId="{216F8466-24F9-4A81-9821-1BA5B1547839}" type="pres">
      <dgm:prSet presAssocID="{9F791039-3814-44D6-9252-1BD6736D5F99}" presName="connectorText" presStyleLbl="sibTrans2D1" presStyleIdx="1" presStyleCnt="4"/>
      <dgm:spPr/>
      <dgm:t>
        <a:bodyPr/>
        <a:lstStyle/>
        <a:p>
          <a:endParaRPr lang="en-US"/>
        </a:p>
      </dgm:t>
    </dgm:pt>
    <dgm:pt modelId="{C0CDE698-3FFB-44A3-9773-A36A98C1F2FE}" type="pres">
      <dgm:prSet presAssocID="{B0F69430-1C13-427E-92E5-5C3BEC1CB9ED}" presName="node" presStyleLbl="node1" presStyleIdx="2" presStyleCnt="5">
        <dgm:presLayoutVars>
          <dgm:bulletEnabled val="1"/>
        </dgm:presLayoutVars>
      </dgm:prSet>
      <dgm:spPr/>
      <dgm:t>
        <a:bodyPr/>
        <a:lstStyle/>
        <a:p>
          <a:endParaRPr lang="en-US"/>
        </a:p>
      </dgm:t>
    </dgm:pt>
    <dgm:pt modelId="{076C70D8-4CA4-477A-B90D-CE4E907A0BAE}" type="pres">
      <dgm:prSet presAssocID="{8115B6F7-5600-4AED-8B41-0B131B978079}" presName="sibTrans" presStyleLbl="sibTrans2D1" presStyleIdx="2" presStyleCnt="4"/>
      <dgm:spPr/>
      <dgm:t>
        <a:bodyPr/>
        <a:lstStyle/>
        <a:p>
          <a:endParaRPr lang="en-US"/>
        </a:p>
      </dgm:t>
    </dgm:pt>
    <dgm:pt modelId="{0160D382-3F64-4A8B-8AFD-7B6856B0F1F6}" type="pres">
      <dgm:prSet presAssocID="{8115B6F7-5600-4AED-8B41-0B131B978079}" presName="connectorText" presStyleLbl="sibTrans2D1" presStyleIdx="2" presStyleCnt="4"/>
      <dgm:spPr/>
      <dgm:t>
        <a:bodyPr/>
        <a:lstStyle/>
        <a:p>
          <a:endParaRPr lang="en-US"/>
        </a:p>
      </dgm:t>
    </dgm:pt>
    <dgm:pt modelId="{76975EF1-4EC0-44A4-ADBA-C3D95E53F63C}" type="pres">
      <dgm:prSet presAssocID="{780B1CFE-E727-483E-9074-F825EA8D2291}" presName="node" presStyleLbl="node1" presStyleIdx="3" presStyleCnt="5">
        <dgm:presLayoutVars>
          <dgm:bulletEnabled val="1"/>
        </dgm:presLayoutVars>
      </dgm:prSet>
      <dgm:spPr/>
      <dgm:t>
        <a:bodyPr/>
        <a:lstStyle/>
        <a:p>
          <a:endParaRPr lang="en-US"/>
        </a:p>
      </dgm:t>
    </dgm:pt>
    <dgm:pt modelId="{863E95C4-AC13-4E01-8D40-662D1AB18CA3}" type="pres">
      <dgm:prSet presAssocID="{0D5A4BBC-704B-409E-9312-88D99E34FFDE}" presName="sibTrans" presStyleLbl="sibTrans2D1" presStyleIdx="3" presStyleCnt="4"/>
      <dgm:spPr/>
      <dgm:t>
        <a:bodyPr/>
        <a:lstStyle/>
        <a:p>
          <a:endParaRPr lang="en-US"/>
        </a:p>
      </dgm:t>
    </dgm:pt>
    <dgm:pt modelId="{A6C4F6F9-F387-4C66-9FD5-B6BB9202CA8C}" type="pres">
      <dgm:prSet presAssocID="{0D5A4BBC-704B-409E-9312-88D99E34FFDE}" presName="connectorText" presStyleLbl="sibTrans2D1" presStyleIdx="3" presStyleCnt="4"/>
      <dgm:spPr/>
      <dgm:t>
        <a:bodyPr/>
        <a:lstStyle/>
        <a:p>
          <a:endParaRPr lang="en-US"/>
        </a:p>
      </dgm:t>
    </dgm:pt>
    <dgm:pt modelId="{3DBB5920-EF11-4B3B-8703-1272C3D74E26}" type="pres">
      <dgm:prSet presAssocID="{6AD45536-6FDF-48BC-A479-752EEDDFB36C}" presName="node" presStyleLbl="node1" presStyleIdx="4" presStyleCnt="5">
        <dgm:presLayoutVars>
          <dgm:bulletEnabled val="1"/>
        </dgm:presLayoutVars>
      </dgm:prSet>
      <dgm:spPr/>
      <dgm:t>
        <a:bodyPr/>
        <a:lstStyle/>
        <a:p>
          <a:endParaRPr lang="en-US"/>
        </a:p>
      </dgm:t>
    </dgm:pt>
  </dgm:ptLst>
  <dgm:cxnLst>
    <dgm:cxn modelId="{4D780B75-F9BE-4E8F-8F45-A2EF4B71765D}" type="presOf" srcId="{83817E96-C755-4B1A-AB7D-4FDF95A67904}" destId="{3B37485C-6AD0-4D46-8292-4E74F86048B7}" srcOrd="0" destOrd="0" presId="urn:microsoft.com/office/officeart/2005/8/layout/process2"/>
    <dgm:cxn modelId="{F28E0104-C274-4550-B315-7F3949126D69}" type="presOf" srcId="{83817E96-C755-4B1A-AB7D-4FDF95A67904}" destId="{3196BC20-BD1D-4644-A3F0-A45444D03655}" srcOrd="1" destOrd="0" presId="urn:microsoft.com/office/officeart/2005/8/layout/process2"/>
    <dgm:cxn modelId="{776089A6-FDD2-4CC8-A9F1-071C07E7A9A2}" type="presOf" srcId="{0D5A4BBC-704B-409E-9312-88D99E34FFDE}" destId="{A6C4F6F9-F387-4C66-9FD5-B6BB9202CA8C}" srcOrd="1" destOrd="0" presId="urn:microsoft.com/office/officeart/2005/8/layout/process2"/>
    <dgm:cxn modelId="{C9280305-DDD5-4D99-A09A-9DA6C542DF3C}" type="presOf" srcId="{1A65995F-DDFD-42F3-875E-C24312137A66}" destId="{6F69297B-827C-4C8E-A4C1-407D479097EC}" srcOrd="0" destOrd="0" presId="urn:microsoft.com/office/officeart/2005/8/layout/process2"/>
    <dgm:cxn modelId="{F700112D-1CFC-4A73-9ABE-9F6A94D879D2}" type="presOf" srcId="{0D5A4BBC-704B-409E-9312-88D99E34FFDE}" destId="{863E95C4-AC13-4E01-8D40-662D1AB18CA3}" srcOrd="0" destOrd="0" presId="urn:microsoft.com/office/officeart/2005/8/layout/process2"/>
    <dgm:cxn modelId="{4A4415F7-0B0B-4FA8-AFEE-E357EE3BE034}" type="presOf" srcId="{6AD45536-6FDF-48BC-A479-752EEDDFB36C}" destId="{3DBB5920-EF11-4B3B-8703-1272C3D74E26}" srcOrd="0" destOrd="0" presId="urn:microsoft.com/office/officeart/2005/8/layout/process2"/>
    <dgm:cxn modelId="{ADEB1140-CF9F-41CF-9680-2342DB645DBA}" type="presOf" srcId="{9F791039-3814-44D6-9252-1BD6736D5F99}" destId="{216F8466-24F9-4A81-9821-1BA5B1547839}" srcOrd="1" destOrd="0" presId="urn:microsoft.com/office/officeart/2005/8/layout/process2"/>
    <dgm:cxn modelId="{F23C2D2D-CAFD-4FE2-B42E-15B083CAB613}" type="presOf" srcId="{8115B6F7-5600-4AED-8B41-0B131B978079}" destId="{0160D382-3F64-4A8B-8AFD-7B6856B0F1F6}" srcOrd="1" destOrd="0" presId="urn:microsoft.com/office/officeart/2005/8/layout/process2"/>
    <dgm:cxn modelId="{0A7BF209-60CA-49C2-91BE-B656BF57FE06}" type="presOf" srcId="{8115B6F7-5600-4AED-8B41-0B131B978079}" destId="{076C70D8-4CA4-477A-B90D-CE4E907A0BAE}" srcOrd="0" destOrd="0" presId="urn:microsoft.com/office/officeart/2005/8/layout/process2"/>
    <dgm:cxn modelId="{17F2D330-15F0-414C-9F17-509B515FCE22}" type="presOf" srcId="{B0F69430-1C13-427E-92E5-5C3BEC1CB9ED}" destId="{C0CDE698-3FFB-44A3-9773-A36A98C1F2FE}" srcOrd="0" destOrd="0" presId="urn:microsoft.com/office/officeart/2005/8/layout/process2"/>
    <dgm:cxn modelId="{2548B4B0-D4AC-4526-B272-7E8BAC679931}" type="presOf" srcId="{9F791039-3814-44D6-9252-1BD6736D5F99}" destId="{2329FC9C-B165-4E58-B74B-B00B6562BC26}" srcOrd="0" destOrd="0" presId="urn:microsoft.com/office/officeart/2005/8/layout/process2"/>
    <dgm:cxn modelId="{4E86D974-A84B-47AC-A817-799C72E832F6}" srcId="{B88064C5-7F06-4CBA-BEE4-9C678EDE11E5}" destId="{1A65995F-DDFD-42F3-875E-C24312137A66}" srcOrd="0" destOrd="0" parTransId="{CDEF9E26-2D6E-4C94-9290-17CBD1EA0970}" sibTransId="{83817E96-C755-4B1A-AB7D-4FDF95A67904}"/>
    <dgm:cxn modelId="{C79A9E71-E1F8-46C8-B1D6-8F71BCB8EC4F}" type="presOf" srcId="{780B1CFE-E727-483E-9074-F825EA8D2291}" destId="{76975EF1-4EC0-44A4-ADBA-C3D95E53F63C}" srcOrd="0" destOrd="0" presId="urn:microsoft.com/office/officeart/2005/8/layout/process2"/>
    <dgm:cxn modelId="{6EFFBD30-B0B1-487C-B770-10AB10AF62B3}" type="presOf" srcId="{B88064C5-7F06-4CBA-BEE4-9C678EDE11E5}" destId="{2BDD5998-39E9-4134-A009-DBA07A6FF952}" srcOrd="0" destOrd="0" presId="urn:microsoft.com/office/officeart/2005/8/layout/process2"/>
    <dgm:cxn modelId="{F20EA860-C933-4D52-8ACF-030D53D8558E}" srcId="{B88064C5-7F06-4CBA-BEE4-9C678EDE11E5}" destId="{E5F03275-FBD2-48D4-B41A-A17A9FB7FE1E}" srcOrd="1" destOrd="0" parTransId="{7C4D2F72-E9B9-4049-B82D-7FE5B339390E}" sibTransId="{9F791039-3814-44D6-9252-1BD6736D5F99}"/>
    <dgm:cxn modelId="{388F7309-4141-4780-AD9F-21B6B0AA7400}" srcId="{B88064C5-7F06-4CBA-BEE4-9C678EDE11E5}" destId="{6AD45536-6FDF-48BC-A479-752EEDDFB36C}" srcOrd="4" destOrd="0" parTransId="{1BD7BEE5-3673-49A2-91F8-621C3B97FAFF}" sibTransId="{675BB27A-9F3A-46C5-ABDC-D9FFD4C1250C}"/>
    <dgm:cxn modelId="{9315998E-0C8B-4B0B-AA89-6CB457A3E89F}" type="presOf" srcId="{E5F03275-FBD2-48D4-B41A-A17A9FB7FE1E}" destId="{1D9530A8-0CD6-40A4-9E72-61A577EE769C}" srcOrd="0" destOrd="0" presId="urn:microsoft.com/office/officeart/2005/8/layout/process2"/>
    <dgm:cxn modelId="{B6771344-E3DE-4BFA-8EEB-335224FE8E14}" srcId="{B88064C5-7F06-4CBA-BEE4-9C678EDE11E5}" destId="{780B1CFE-E727-483E-9074-F825EA8D2291}" srcOrd="3" destOrd="0" parTransId="{27F6048A-A8A6-4DEB-A3FC-FD35B2EE6424}" sibTransId="{0D5A4BBC-704B-409E-9312-88D99E34FFDE}"/>
    <dgm:cxn modelId="{26A59F82-52C9-4E2C-9993-19D6DCB7EA5C}" srcId="{B88064C5-7F06-4CBA-BEE4-9C678EDE11E5}" destId="{B0F69430-1C13-427E-92E5-5C3BEC1CB9ED}" srcOrd="2" destOrd="0" parTransId="{E1E0D061-E8E4-4AB6-B887-C01252961C69}" sibTransId="{8115B6F7-5600-4AED-8B41-0B131B978079}"/>
    <dgm:cxn modelId="{7612293B-DF40-4712-B0D3-33DCE95D072D}" type="presParOf" srcId="{2BDD5998-39E9-4134-A009-DBA07A6FF952}" destId="{6F69297B-827C-4C8E-A4C1-407D479097EC}" srcOrd="0" destOrd="0" presId="urn:microsoft.com/office/officeart/2005/8/layout/process2"/>
    <dgm:cxn modelId="{9A11EE17-5DB9-429A-A157-0453B2BBC6F9}" type="presParOf" srcId="{2BDD5998-39E9-4134-A009-DBA07A6FF952}" destId="{3B37485C-6AD0-4D46-8292-4E74F86048B7}" srcOrd="1" destOrd="0" presId="urn:microsoft.com/office/officeart/2005/8/layout/process2"/>
    <dgm:cxn modelId="{F7315539-05A8-4DEA-A16C-2CE188780AE9}" type="presParOf" srcId="{3B37485C-6AD0-4D46-8292-4E74F86048B7}" destId="{3196BC20-BD1D-4644-A3F0-A45444D03655}" srcOrd="0" destOrd="0" presId="urn:microsoft.com/office/officeart/2005/8/layout/process2"/>
    <dgm:cxn modelId="{96A7A6C6-CB64-4867-9B4B-B613FBC7213A}" type="presParOf" srcId="{2BDD5998-39E9-4134-A009-DBA07A6FF952}" destId="{1D9530A8-0CD6-40A4-9E72-61A577EE769C}" srcOrd="2" destOrd="0" presId="urn:microsoft.com/office/officeart/2005/8/layout/process2"/>
    <dgm:cxn modelId="{E9DBC397-1741-46B7-A803-78C41D8CF06E}" type="presParOf" srcId="{2BDD5998-39E9-4134-A009-DBA07A6FF952}" destId="{2329FC9C-B165-4E58-B74B-B00B6562BC26}" srcOrd="3" destOrd="0" presId="urn:microsoft.com/office/officeart/2005/8/layout/process2"/>
    <dgm:cxn modelId="{9433C49A-D418-4A15-BFF1-9E257E29824C}" type="presParOf" srcId="{2329FC9C-B165-4E58-B74B-B00B6562BC26}" destId="{216F8466-24F9-4A81-9821-1BA5B1547839}" srcOrd="0" destOrd="0" presId="urn:microsoft.com/office/officeart/2005/8/layout/process2"/>
    <dgm:cxn modelId="{5B2B5425-7004-4DB7-A99C-EA1AEB85EED0}" type="presParOf" srcId="{2BDD5998-39E9-4134-A009-DBA07A6FF952}" destId="{C0CDE698-3FFB-44A3-9773-A36A98C1F2FE}" srcOrd="4" destOrd="0" presId="urn:microsoft.com/office/officeart/2005/8/layout/process2"/>
    <dgm:cxn modelId="{42B1464C-40E5-4F1A-9748-DF397AD7A858}" type="presParOf" srcId="{2BDD5998-39E9-4134-A009-DBA07A6FF952}" destId="{076C70D8-4CA4-477A-B90D-CE4E907A0BAE}" srcOrd="5" destOrd="0" presId="urn:microsoft.com/office/officeart/2005/8/layout/process2"/>
    <dgm:cxn modelId="{C21784FE-E3D2-4E9B-B727-3A133281CC57}" type="presParOf" srcId="{076C70D8-4CA4-477A-B90D-CE4E907A0BAE}" destId="{0160D382-3F64-4A8B-8AFD-7B6856B0F1F6}" srcOrd="0" destOrd="0" presId="urn:microsoft.com/office/officeart/2005/8/layout/process2"/>
    <dgm:cxn modelId="{2FD7ED48-821C-43A8-B7E3-1DD9871AD3F7}" type="presParOf" srcId="{2BDD5998-39E9-4134-A009-DBA07A6FF952}" destId="{76975EF1-4EC0-44A4-ADBA-C3D95E53F63C}" srcOrd="6" destOrd="0" presId="urn:microsoft.com/office/officeart/2005/8/layout/process2"/>
    <dgm:cxn modelId="{E1B9477D-E1D4-46F8-A50B-5E63101286E5}" type="presParOf" srcId="{2BDD5998-39E9-4134-A009-DBA07A6FF952}" destId="{863E95C4-AC13-4E01-8D40-662D1AB18CA3}" srcOrd="7" destOrd="0" presId="urn:microsoft.com/office/officeart/2005/8/layout/process2"/>
    <dgm:cxn modelId="{1C246002-12A2-4621-929D-30940A1905DB}" type="presParOf" srcId="{863E95C4-AC13-4E01-8D40-662D1AB18CA3}" destId="{A6C4F6F9-F387-4C66-9FD5-B6BB9202CA8C}" srcOrd="0" destOrd="0" presId="urn:microsoft.com/office/officeart/2005/8/layout/process2"/>
    <dgm:cxn modelId="{8BBC815D-BE9C-4C9F-AEDA-94A24E2A2F35}" type="presParOf" srcId="{2BDD5998-39E9-4134-A009-DBA07A6FF952}" destId="{3DBB5920-EF11-4B3B-8703-1272C3D74E26}" srcOrd="8" destOrd="0" presId="urn:microsoft.com/office/officeart/2005/8/layout/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12FED91-682B-48B8-BCA0-40AF0DCC7E26}" type="doc">
      <dgm:prSet loTypeId="urn:microsoft.com/office/officeart/2005/8/layout/hChevron3" loCatId="process" qsTypeId="urn:microsoft.com/office/officeart/2005/8/quickstyle/simple1" qsCatId="simple" csTypeId="urn:microsoft.com/office/officeart/2005/8/colors/accent1_2" csCatId="accent1" phldr="1"/>
      <dgm:spPr/>
    </dgm:pt>
    <dgm:pt modelId="{5395DAA2-D61F-4A65-9446-3AEA815A58EC}">
      <dgm:prSet phldrT="[Text]" custT="1"/>
      <dgm:spPr>
        <a:solidFill>
          <a:schemeClr val="accent2">
            <a:lumMod val="60000"/>
            <a:lumOff val="40000"/>
          </a:schemeClr>
        </a:solidFill>
      </dgm:spPr>
      <dgm:t>
        <a:bodyPr/>
        <a:lstStyle/>
        <a:p>
          <a:r>
            <a:rPr lang="en-US" sz="2400" dirty="0" smtClean="0">
              <a:solidFill>
                <a:schemeClr val="tx1"/>
              </a:solidFill>
            </a:rPr>
            <a:t>Source</a:t>
          </a:r>
          <a:endParaRPr lang="en-US" sz="2400" dirty="0">
            <a:solidFill>
              <a:schemeClr val="tx1"/>
            </a:solidFill>
          </a:endParaRPr>
        </a:p>
      </dgm:t>
    </dgm:pt>
    <dgm:pt modelId="{60A8164B-4064-4EBB-9A81-C4A9A632C229}" type="parTrans" cxnId="{6296C0C8-2A94-4C5A-805D-7F9CDC914C26}">
      <dgm:prSet/>
      <dgm:spPr/>
      <dgm:t>
        <a:bodyPr/>
        <a:lstStyle/>
        <a:p>
          <a:endParaRPr lang="en-US" sz="1400"/>
        </a:p>
      </dgm:t>
    </dgm:pt>
    <dgm:pt modelId="{4736C630-60A8-4D11-820B-D40E1902C825}" type="sibTrans" cxnId="{6296C0C8-2A94-4C5A-805D-7F9CDC914C26}">
      <dgm:prSet/>
      <dgm:spPr/>
      <dgm:t>
        <a:bodyPr/>
        <a:lstStyle/>
        <a:p>
          <a:endParaRPr lang="en-US" sz="1400"/>
        </a:p>
      </dgm:t>
    </dgm:pt>
    <dgm:pt modelId="{AEFA757B-9847-4BA3-BA74-62B9647C8725}">
      <dgm:prSet phldrT="[Text]" custT="1"/>
      <dgm:spPr>
        <a:solidFill>
          <a:schemeClr val="accent2">
            <a:lumMod val="60000"/>
            <a:lumOff val="40000"/>
          </a:schemeClr>
        </a:solidFill>
      </dgm:spPr>
      <dgm:t>
        <a:bodyPr/>
        <a:lstStyle/>
        <a:p>
          <a:r>
            <a:rPr lang="en-US" sz="2400" dirty="0" smtClean="0">
              <a:solidFill>
                <a:schemeClr val="tx1"/>
              </a:solidFill>
            </a:rPr>
            <a:t>Invoke Logic      </a:t>
          </a:r>
          <a:endParaRPr lang="en-US" sz="2400" dirty="0">
            <a:solidFill>
              <a:schemeClr val="tx1"/>
            </a:solidFill>
          </a:endParaRPr>
        </a:p>
      </dgm:t>
    </dgm:pt>
    <dgm:pt modelId="{AAE82DF4-EC20-40FF-8DB1-EA6B86C1E765}" type="parTrans" cxnId="{0D45B6EC-7375-4232-8A15-76C3D9A9C17E}">
      <dgm:prSet/>
      <dgm:spPr/>
      <dgm:t>
        <a:bodyPr/>
        <a:lstStyle/>
        <a:p>
          <a:endParaRPr lang="en-US" sz="1400"/>
        </a:p>
      </dgm:t>
    </dgm:pt>
    <dgm:pt modelId="{B8F456AD-AD87-41B1-A8D2-F01EFE166D92}" type="sibTrans" cxnId="{0D45B6EC-7375-4232-8A15-76C3D9A9C17E}">
      <dgm:prSet/>
      <dgm:spPr/>
      <dgm:t>
        <a:bodyPr/>
        <a:lstStyle/>
        <a:p>
          <a:endParaRPr lang="en-US" sz="1400"/>
        </a:p>
      </dgm:t>
    </dgm:pt>
    <dgm:pt modelId="{8DC4C9A1-8E0B-4184-8071-5BC9443A95F5}">
      <dgm:prSet phldrT="[Text]" custT="1"/>
      <dgm:spPr>
        <a:solidFill>
          <a:schemeClr val="accent2">
            <a:lumMod val="60000"/>
            <a:lumOff val="40000"/>
          </a:schemeClr>
        </a:solidFill>
      </dgm:spPr>
      <dgm:t>
        <a:bodyPr/>
        <a:lstStyle/>
        <a:p>
          <a:r>
            <a:rPr lang="en-US" sz="2400" dirty="0" smtClean="0">
              <a:solidFill>
                <a:schemeClr val="tx1"/>
              </a:solidFill>
            </a:rPr>
            <a:t>Deploy</a:t>
          </a:r>
          <a:endParaRPr lang="en-US" sz="2400" dirty="0">
            <a:solidFill>
              <a:schemeClr val="tx1"/>
            </a:solidFill>
          </a:endParaRPr>
        </a:p>
      </dgm:t>
    </dgm:pt>
    <dgm:pt modelId="{81415BC3-17A6-4D61-B163-3CF23F1D6F83}" type="parTrans" cxnId="{21BC3089-2BF7-4B1F-871D-1410EB606550}">
      <dgm:prSet/>
      <dgm:spPr/>
      <dgm:t>
        <a:bodyPr/>
        <a:lstStyle/>
        <a:p>
          <a:endParaRPr lang="en-US" sz="1400"/>
        </a:p>
      </dgm:t>
    </dgm:pt>
    <dgm:pt modelId="{84765599-D534-436E-8567-91FEE84120A8}" type="sibTrans" cxnId="{21BC3089-2BF7-4B1F-871D-1410EB606550}">
      <dgm:prSet/>
      <dgm:spPr/>
      <dgm:t>
        <a:bodyPr/>
        <a:lstStyle/>
        <a:p>
          <a:endParaRPr lang="en-US" sz="1400"/>
        </a:p>
      </dgm:t>
    </dgm:pt>
    <dgm:pt modelId="{771663C1-1AF5-47FF-B21F-BF40EB01B6AA}" type="pres">
      <dgm:prSet presAssocID="{712FED91-682B-48B8-BCA0-40AF0DCC7E26}" presName="Name0" presStyleCnt="0">
        <dgm:presLayoutVars>
          <dgm:dir/>
          <dgm:resizeHandles val="exact"/>
        </dgm:presLayoutVars>
      </dgm:prSet>
      <dgm:spPr/>
    </dgm:pt>
    <dgm:pt modelId="{09B0DD05-B99D-4EC3-9CFC-6F777CA2A760}" type="pres">
      <dgm:prSet presAssocID="{5395DAA2-D61F-4A65-9446-3AEA815A58EC}" presName="parTxOnly" presStyleLbl="node1" presStyleIdx="0" presStyleCnt="3">
        <dgm:presLayoutVars>
          <dgm:bulletEnabled val="1"/>
        </dgm:presLayoutVars>
      </dgm:prSet>
      <dgm:spPr/>
      <dgm:t>
        <a:bodyPr/>
        <a:lstStyle/>
        <a:p>
          <a:endParaRPr lang="en-US"/>
        </a:p>
      </dgm:t>
    </dgm:pt>
    <dgm:pt modelId="{FAB29FE8-8151-4D28-A455-7233D80AB4D7}" type="pres">
      <dgm:prSet presAssocID="{4736C630-60A8-4D11-820B-D40E1902C825}" presName="parSpace" presStyleCnt="0"/>
      <dgm:spPr/>
    </dgm:pt>
    <dgm:pt modelId="{3C27A43D-534B-44CD-9138-4E0462F971CE}" type="pres">
      <dgm:prSet presAssocID="{AEFA757B-9847-4BA3-BA74-62B9647C8725}" presName="parTxOnly" presStyleLbl="node1" presStyleIdx="1" presStyleCnt="3">
        <dgm:presLayoutVars>
          <dgm:bulletEnabled val="1"/>
        </dgm:presLayoutVars>
      </dgm:prSet>
      <dgm:spPr/>
      <dgm:t>
        <a:bodyPr/>
        <a:lstStyle/>
        <a:p>
          <a:endParaRPr lang="en-US"/>
        </a:p>
      </dgm:t>
    </dgm:pt>
    <dgm:pt modelId="{993879B2-CC5F-4233-BD76-25D586A7305D}" type="pres">
      <dgm:prSet presAssocID="{B8F456AD-AD87-41B1-A8D2-F01EFE166D92}" presName="parSpace" presStyleCnt="0"/>
      <dgm:spPr/>
    </dgm:pt>
    <dgm:pt modelId="{C9AAF0AE-79BA-468D-8577-0E310A3F91C6}" type="pres">
      <dgm:prSet presAssocID="{8DC4C9A1-8E0B-4184-8071-5BC9443A95F5}" presName="parTxOnly" presStyleLbl="node1" presStyleIdx="2" presStyleCnt="3" custLinFactNeighborY="-27815">
        <dgm:presLayoutVars>
          <dgm:bulletEnabled val="1"/>
        </dgm:presLayoutVars>
      </dgm:prSet>
      <dgm:spPr/>
      <dgm:t>
        <a:bodyPr/>
        <a:lstStyle/>
        <a:p>
          <a:endParaRPr lang="en-US"/>
        </a:p>
      </dgm:t>
    </dgm:pt>
  </dgm:ptLst>
  <dgm:cxnLst>
    <dgm:cxn modelId="{DD2281DA-42A7-43C4-847B-04E374EB802B}" type="presOf" srcId="{5395DAA2-D61F-4A65-9446-3AEA815A58EC}" destId="{09B0DD05-B99D-4EC3-9CFC-6F777CA2A760}" srcOrd="0" destOrd="0" presId="urn:microsoft.com/office/officeart/2005/8/layout/hChevron3"/>
    <dgm:cxn modelId="{0D45B6EC-7375-4232-8A15-76C3D9A9C17E}" srcId="{712FED91-682B-48B8-BCA0-40AF0DCC7E26}" destId="{AEFA757B-9847-4BA3-BA74-62B9647C8725}" srcOrd="1" destOrd="0" parTransId="{AAE82DF4-EC20-40FF-8DB1-EA6B86C1E765}" sibTransId="{B8F456AD-AD87-41B1-A8D2-F01EFE166D92}"/>
    <dgm:cxn modelId="{21BC3089-2BF7-4B1F-871D-1410EB606550}" srcId="{712FED91-682B-48B8-BCA0-40AF0DCC7E26}" destId="{8DC4C9A1-8E0B-4184-8071-5BC9443A95F5}" srcOrd="2" destOrd="0" parTransId="{81415BC3-17A6-4D61-B163-3CF23F1D6F83}" sibTransId="{84765599-D534-436E-8567-91FEE84120A8}"/>
    <dgm:cxn modelId="{DC39B038-2C32-445F-9BA1-51829F2DED35}" type="presOf" srcId="{8DC4C9A1-8E0B-4184-8071-5BC9443A95F5}" destId="{C9AAF0AE-79BA-468D-8577-0E310A3F91C6}" srcOrd="0" destOrd="0" presId="urn:microsoft.com/office/officeart/2005/8/layout/hChevron3"/>
    <dgm:cxn modelId="{E2B3CD8A-F136-4342-AA09-2B9E403BBB3D}" type="presOf" srcId="{AEFA757B-9847-4BA3-BA74-62B9647C8725}" destId="{3C27A43D-534B-44CD-9138-4E0462F971CE}" srcOrd="0" destOrd="0" presId="urn:microsoft.com/office/officeart/2005/8/layout/hChevron3"/>
    <dgm:cxn modelId="{6296C0C8-2A94-4C5A-805D-7F9CDC914C26}" srcId="{712FED91-682B-48B8-BCA0-40AF0DCC7E26}" destId="{5395DAA2-D61F-4A65-9446-3AEA815A58EC}" srcOrd="0" destOrd="0" parTransId="{60A8164B-4064-4EBB-9A81-C4A9A632C229}" sibTransId="{4736C630-60A8-4D11-820B-D40E1902C825}"/>
    <dgm:cxn modelId="{51BFE120-0B49-41ED-B99F-16BE06623D0B}" type="presOf" srcId="{712FED91-682B-48B8-BCA0-40AF0DCC7E26}" destId="{771663C1-1AF5-47FF-B21F-BF40EB01B6AA}" srcOrd="0" destOrd="0" presId="urn:microsoft.com/office/officeart/2005/8/layout/hChevron3"/>
    <dgm:cxn modelId="{6C19D065-9A8D-4F65-9262-FB350FDC8573}" type="presParOf" srcId="{771663C1-1AF5-47FF-B21F-BF40EB01B6AA}" destId="{09B0DD05-B99D-4EC3-9CFC-6F777CA2A760}" srcOrd="0" destOrd="0" presId="urn:microsoft.com/office/officeart/2005/8/layout/hChevron3"/>
    <dgm:cxn modelId="{DDDAF46B-FC3A-47F8-9A4F-7E573059255D}" type="presParOf" srcId="{771663C1-1AF5-47FF-B21F-BF40EB01B6AA}" destId="{FAB29FE8-8151-4D28-A455-7233D80AB4D7}" srcOrd="1" destOrd="0" presId="urn:microsoft.com/office/officeart/2005/8/layout/hChevron3"/>
    <dgm:cxn modelId="{D5FA8CC4-10FE-4079-A6D6-38C1D3FB5024}" type="presParOf" srcId="{771663C1-1AF5-47FF-B21F-BF40EB01B6AA}" destId="{3C27A43D-534B-44CD-9138-4E0462F971CE}" srcOrd="2" destOrd="0" presId="urn:microsoft.com/office/officeart/2005/8/layout/hChevron3"/>
    <dgm:cxn modelId="{4A1F188B-ED8D-4D00-A714-C39458FC1CFD}" type="presParOf" srcId="{771663C1-1AF5-47FF-B21F-BF40EB01B6AA}" destId="{993879B2-CC5F-4233-BD76-25D586A7305D}" srcOrd="3" destOrd="0" presId="urn:microsoft.com/office/officeart/2005/8/layout/hChevron3"/>
    <dgm:cxn modelId="{59241CFD-016C-4FD5-80E5-B902779D3732}" type="presParOf" srcId="{771663C1-1AF5-47FF-B21F-BF40EB01B6AA}" destId="{C9AAF0AE-79BA-468D-8577-0E310A3F91C6}"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12FED91-682B-48B8-BCA0-40AF0DCC7E26}" type="doc">
      <dgm:prSet loTypeId="urn:microsoft.com/office/officeart/2005/8/layout/hChevron3" loCatId="process" qsTypeId="urn:microsoft.com/office/officeart/2005/8/quickstyle/simple1" qsCatId="simple" csTypeId="urn:microsoft.com/office/officeart/2005/8/colors/accent1_2" csCatId="accent1" phldr="1"/>
      <dgm:spPr/>
    </dgm:pt>
    <dgm:pt modelId="{5395DAA2-D61F-4A65-9446-3AEA815A58EC}">
      <dgm:prSet phldrT="[Text]"/>
      <dgm:spPr>
        <a:solidFill>
          <a:schemeClr val="accent2">
            <a:lumMod val="60000"/>
            <a:lumOff val="40000"/>
          </a:schemeClr>
        </a:solidFill>
      </dgm:spPr>
      <dgm:t>
        <a:bodyPr/>
        <a:lstStyle/>
        <a:p>
          <a:r>
            <a:rPr lang="en-US" dirty="0" smtClean="0">
              <a:solidFill>
                <a:schemeClr val="tx1"/>
              </a:solidFill>
            </a:rPr>
            <a:t>Source</a:t>
          </a:r>
          <a:endParaRPr lang="en-US" dirty="0">
            <a:solidFill>
              <a:schemeClr val="tx1"/>
            </a:solidFill>
          </a:endParaRPr>
        </a:p>
      </dgm:t>
    </dgm:pt>
    <dgm:pt modelId="{60A8164B-4064-4EBB-9A81-C4A9A632C229}" type="parTrans" cxnId="{6296C0C8-2A94-4C5A-805D-7F9CDC914C26}">
      <dgm:prSet/>
      <dgm:spPr/>
      <dgm:t>
        <a:bodyPr/>
        <a:lstStyle/>
        <a:p>
          <a:endParaRPr lang="en-US"/>
        </a:p>
      </dgm:t>
    </dgm:pt>
    <dgm:pt modelId="{4736C630-60A8-4D11-820B-D40E1902C825}" type="sibTrans" cxnId="{6296C0C8-2A94-4C5A-805D-7F9CDC914C26}">
      <dgm:prSet/>
      <dgm:spPr/>
      <dgm:t>
        <a:bodyPr/>
        <a:lstStyle/>
        <a:p>
          <a:endParaRPr lang="en-US"/>
        </a:p>
      </dgm:t>
    </dgm:pt>
    <dgm:pt modelId="{AEFA757B-9847-4BA3-BA74-62B9647C8725}">
      <dgm:prSet phldrT="[Text]"/>
      <dgm:spPr>
        <a:solidFill>
          <a:schemeClr val="accent2">
            <a:lumMod val="60000"/>
            <a:lumOff val="40000"/>
          </a:schemeClr>
        </a:solidFill>
      </dgm:spPr>
      <dgm:t>
        <a:bodyPr/>
        <a:lstStyle/>
        <a:p>
          <a:r>
            <a:rPr lang="en-US" dirty="0" smtClean="0">
              <a:solidFill>
                <a:schemeClr val="tx1"/>
              </a:solidFill>
            </a:rPr>
            <a:t>Build</a:t>
          </a:r>
          <a:endParaRPr lang="en-US" dirty="0">
            <a:solidFill>
              <a:schemeClr val="tx1"/>
            </a:solidFill>
          </a:endParaRPr>
        </a:p>
      </dgm:t>
    </dgm:pt>
    <dgm:pt modelId="{AAE82DF4-EC20-40FF-8DB1-EA6B86C1E765}" type="parTrans" cxnId="{0D45B6EC-7375-4232-8A15-76C3D9A9C17E}">
      <dgm:prSet/>
      <dgm:spPr/>
      <dgm:t>
        <a:bodyPr/>
        <a:lstStyle/>
        <a:p>
          <a:endParaRPr lang="en-US"/>
        </a:p>
      </dgm:t>
    </dgm:pt>
    <dgm:pt modelId="{B8F456AD-AD87-41B1-A8D2-F01EFE166D92}" type="sibTrans" cxnId="{0D45B6EC-7375-4232-8A15-76C3D9A9C17E}">
      <dgm:prSet/>
      <dgm:spPr/>
      <dgm:t>
        <a:bodyPr/>
        <a:lstStyle/>
        <a:p>
          <a:endParaRPr lang="en-US"/>
        </a:p>
      </dgm:t>
    </dgm:pt>
    <dgm:pt modelId="{8DC4C9A1-8E0B-4184-8071-5BC9443A95F5}">
      <dgm:prSet phldrT="[Text]"/>
      <dgm:spPr>
        <a:solidFill>
          <a:schemeClr val="accent2">
            <a:lumMod val="60000"/>
            <a:lumOff val="40000"/>
          </a:schemeClr>
        </a:solidFill>
      </dgm:spPr>
      <dgm:t>
        <a:bodyPr/>
        <a:lstStyle/>
        <a:p>
          <a:r>
            <a:rPr lang="en-US" dirty="0" smtClean="0">
              <a:solidFill>
                <a:schemeClr val="tx1"/>
              </a:solidFill>
            </a:rPr>
            <a:t>Deploy</a:t>
          </a:r>
          <a:endParaRPr lang="en-US" dirty="0">
            <a:solidFill>
              <a:schemeClr val="tx1"/>
            </a:solidFill>
          </a:endParaRPr>
        </a:p>
      </dgm:t>
    </dgm:pt>
    <dgm:pt modelId="{81415BC3-17A6-4D61-B163-3CF23F1D6F83}" type="parTrans" cxnId="{21BC3089-2BF7-4B1F-871D-1410EB606550}">
      <dgm:prSet/>
      <dgm:spPr/>
      <dgm:t>
        <a:bodyPr/>
        <a:lstStyle/>
        <a:p>
          <a:endParaRPr lang="en-US"/>
        </a:p>
      </dgm:t>
    </dgm:pt>
    <dgm:pt modelId="{84765599-D534-436E-8567-91FEE84120A8}" type="sibTrans" cxnId="{21BC3089-2BF7-4B1F-871D-1410EB606550}">
      <dgm:prSet/>
      <dgm:spPr/>
      <dgm:t>
        <a:bodyPr/>
        <a:lstStyle/>
        <a:p>
          <a:endParaRPr lang="en-US"/>
        </a:p>
      </dgm:t>
    </dgm:pt>
    <dgm:pt modelId="{C74B5EC4-B760-41D4-8576-74D015E7A380}">
      <dgm:prSet phldrT="[Text]"/>
      <dgm:spPr>
        <a:solidFill>
          <a:schemeClr val="accent2">
            <a:lumMod val="60000"/>
            <a:lumOff val="40000"/>
          </a:schemeClr>
        </a:solidFill>
      </dgm:spPr>
      <dgm:t>
        <a:bodyPr/>
        <a:lstStyle/>
        <a:p>
          <a:r>
            <a:rPr lang="en-US" dirty="0" smtClean="0">
              <a:solidFill>
                <a:schemeClr val="tx1"/>
              </a:solidFill>
            </a:rPr>
            <a:t>Test</a:t>
          </a:r>
          <a:endParaRPr lang="en-US" dirty="0">
            <a:solidFill>
              <a:schemeClr val="tx1"/>
            </a:solidFill>
          </a:endParaRPr>
        </a:p>
      </dgm:t>
    </dgm:pt>
    <dgm:pt modelId="{593CA16B-E269-4B5D-923F-393DC1B2BF62}" type="parTrans" cxnId="{2F15FBFD-19AD-4527-AA0B-4F58DB7D9627}">
      <dgm:prSet/>
      <dgm:spPr/>
      <dgm:t>
        <a:bodyPr/>
        <a:lstStyle/>
        <a:p>
          <a:endParaRPr lang="en-US"/>
        </a:p>
      </dgm:t>
    </dgm:pt>
    <dgm:pt modelId="{C1CCD88D-73EC-4EC4-9B71-B65093988B07}" type="sibTrans" cxnId="{2F15FBFD-19AD-4527-AA0B-4F58DB7D9627}">
      <dgm:prSet/>
      <dgm:spPr/>
      <dgm:t>
        <a:bodyPr/>
        <a:lstStyle/>
        <a:p>
          <a:endParaRPr lang="en-US"/>
        </a:p>
      </dgm:t>
    </dgm:pt>
    <dgm:pt modelId="{771663C1-1AF5-47FF-B21F-BF40EB01B6AA}" type="pres">
      <dgm:prSet presAssocID="{712FED91-682B-48B8-BCA0-40AF0DCC7E26}" presName="Name0" presStyleCnt="0">
        <dgm:presLayoutVars>
          <dgm:dir/>
          <dgm:resizeHandles val="exact"/>
        </dgm:presLayoutVars>
      </dgm:prSet>
      <dgm:spPr/>
    </dgm:pt>
    <dgm:pt modelId="{09B0DD05-B99D-4EC3-9CFC-6F777CA2A760}" type="pres">
      <dgm:prSet presAssocID="{5395DAA2-D61F-4A65-9446-3AEA815A58EC}" presName="parTxOnly" presStyleLbl="node1" presStyleIdx="0" presStyleCnt="4">
        <dgm:presLayoutVars>
          <dgm:bulletEnabled val="1"/>
        </dgm:presLayoutVars>
      </dgm:prSet>
      <dgm:spPr/>
      <dgm:t>
        <a:bodyPr/>
        <a:lstStyle/>
        <a:p>
          <a:endParaRPr lang="en-US"/>
        </a:p>
      </dgm:t>
    </dgm:pt>
    <dgm:pt modelId="{FAB29FE8-8151-4D28-A455-7233D80AB4D7}" type="pres">
      <dgm:prSet presAssocID="{4736C630-60A8-4D11-820B-D40E1902C825}" presName="parSpace" presStyleCnt="0"/>
      <dgm:spPr/>
    </dgm:pt>
    <dgm:pt modelId="{3C27A43D-534B-44CD-9138-4E0462F971CE}" type="pres">
      <dgm:prSet presAssocID="{AEFA757B-9847-4BA3-BA74-62B9647C8725}" presName="parTxOnly" presStyleLbl="node1" presStyleIdx="1" presStyleCnt="4">
        <dgm:presLayoutVars>
          <dgm:bulletEnabled val="1"/>
        </dgm:presLayoutVars>
      </dgm:prSet>
      <dgm:spPr/>
      <dgm:t>
        <a:bodyPr/>
        <a:lstStyle/>
        <a:p>
          <a:endParaRPr lang="en-US"/>
        </a:p>
      </dgm:t>
    </dgm:pt>
    <dgm:pt modelId="{993879B2-CC5F-4233-BD76-25D586A7305D}" type="pres">
      <dgm:prSet presAssocID="{B8F456AD-AD87-41B1-A8D2-F01EFE166D92}" presName="parSpace" presStyleCnt="0"/>
      <dgm:spPr/>
    </dgm:pt>
    <dgm:pt modelId="{A740D336-4974-4F1A-9A4E-BF3BEC44F4BF}" type="pres">
      <dgm:prSet presAssocID="{C74B5EC4-B760-41D4-8576-74D015E7A380}" presName="parTxOnly" presStyleLbl="node1" presStyleIdx="2" presStyleCnt="4">
        <dgm:presLayoutVars>
          <dgm:bulletEnabled val="1"/>
        </dgm:presLayoutVars>
      </dgm:prSet>
      <dgm:spPr/>
      <dgm:t>
        <a:bodyPr/>
        <a:lstStyle/>
        <a:p>
          <a:endParaRPr lang="en-US"/>
        </a:p>
      </dgm:t>
    </dgm:pt>
    <dgm:pt modelId="{E97EEE03-5ADF-4FBC-8551-1472153E56DE}" type="pres">
      <dgm:prSet presAssocID="{C1CCD88D-73EC-4EC4-9B71-B65093988B07}" presName="parSpace" presStyleCnt="0"/>
      <dgm:spPr/>
    </dgm:pt>
    <dgm:pt modelId="{C9AAF0AE-79BA-468D-8577-0E310A3F91C6}" type="pres">
      <dgm:prSet presAssocID="{8DC4C9A1-8E0B-4184-8071-5BC9443A95F5}" presName="parTxOnly" presStyleLbl="node1" presStyleIdx="3" presStyleCnt="4" custLinFactNeighborY="-27815">
        <dgm:presLayoutVars>
          <dgm:bulletEnabled val="1"/>
        </dgm:presLayoutVars>
      </dgm:prSet>
      <dgm:spPr/>
      <dgm:t>
        <a:bodyPr/>
        <a:lstStyle/>
        <a:p>
          <a:endParaRPr lang="en-US"/>
        </a:p>
      </dgm:t>
    </dgm:pt>
  </dgm:ptLst>
  <dgm:cxnLst>
    <dgm:cxn modelId="{823270DC-BB9C-45F6-8E28-15B89FD511A3}" type="presOf" srcId="{712FED91-682B-48B8-BCA0-40AF0DCC7E26}" destId="{771663C1-1AF5-47FF-B21F-BF40EB01B6AA}" srcOrd="0" destOrd="0" presId="urn:microsoft.com/office/officeart/2005/8/layout/hChevron3"/>
    <dgm:cxn modelId="{0D45B6EC-7375-4232-8A15-76C3D9A9C17E}" srcId="{712FED91-682B-48B8-BCA0-40AF0DCC7E26}" destId="{AEFA757B-9847-4BA3-BA74-62B9647C8725}" srcOrd="1" destOrd="0" parTransId="{AAE82DF4-EC20-40FF-8DB1-EA6B86C1E765}" sibTransId="{B8F456AD-AD87-41B1-A8D2-F01EFE166D92}"/>
    <dgm:cxn modelId="{C32A3A84-23B6-4353-A5AB-335BFAEADF25}" type="presOf" srcId="{AEFA757B-9847-4BA3-BA74-62B9647C8725}" destId="{3C27A43D-534B-44CD-9138-4E0462F971CE}" srcOrd="0" destOrd="0" presId="urn:microsoft.com/office/officeart/2005/8/layout/hChevron3"/>
    <dgm:cxn modelId="{21BC3089-2BF7-4B1F-871D-1410EB606550}" srcId="{712FED91-682B-48B8-BCA0-40AF0DCC7E26}" destId="{8DC4C9A1-8E0B-4184-8071-5BC9443A95F5}" srcOrd="3" destOrd="0" parTransId="{81415BC3-17A6-4D61-B163-3CF23F1D6F83}" sibTransId="{84765599-D534-436E-8567-91FEE84120A8}"/>
    <dgm:cxn modelId="{6296C0C8-2A94-4C5A-805D-7F9CDC914C26}" srcId="{712FED91-682B-48B8-BCA0-40AF0DCC7E26}" destId="{5395DAA2-D61F-4A65-9446-3AEA815A58EC}" srcOrd="0" destOrd="0" parTransId="{60A8164B-4064-4EBB-9A81-C4A9A632C229}" sibTransId="{4736C630-60A8-4D11-820B-D40E1902C825}"/>
    <dgm:cxn modelId="{CF5C03CF-56A3-4523-B9C1-6527BF752F33}" type="presOf" srcId="{8DC4C9A1-8E0B-4184-8071-5BC9443A95F5}" destId="{C9AAF0AE-79BA-468D-8577-0E310A3F91C6}" srcOrd="0" destOrd="0" presId="urn:microsoft.com/office/officeart/2005/8/layout/hChevron3"/>
    <dgm:cxn modelId="{FEB93629-D1CC-4312-A23D-714483D4372C}" type="presOf" srcId="{5395DAA2-D61F-4A65-9446-3AEA815A58EC}" destId="{09B0DD05-B99D-4EC3-9CFC-6F777CA2A760}" srcOrd="0" destOrd="0" presId="urn:microsoft.com/office/officeart/2005/8/layout/hChevron3"/>
    <dgm:cxn modelId="{2F15FBFD-19AD-4527-AA0B-4F58DB7D9627}" srcId="{712FED91-682B-48B8-BCA0-40AF0DCC7E26}" destId="{C74B5EC4-B760-41D4-8576-74D015E7A380}" srcOrd="2" destOrd="0" parTransId="{593CA16B-E269-4B5D-923F-393DC1B2BF62}" sibTransId="{C1CCD88D-73EC-4EC4-9B71-B65093988B07}"/>
    <dgm:cxn modelId="{E7A186AD-6D2D-4C44-A2DC-3D254B50766B}" type="presOf" srcId="{C74B5EC4-B760-41D4-8576-74D015E7A380}" destId="{A740D336-4974-4F1A-9A4E-BF3BEC44F4BF}" srcOrd="0" destOrd="0" presId="urn:microsoft.com/office/officeart/2005/8/layout/hChevron3"/>
    <dgm:cxn modelId="{A6EF618A-0564-432B-8854-706118F52F1B}" type="presParOf" srcId="{771663C1-1AF5-47FF-B21F-BF40EB01B6AA}" destId="{09B0DD05-B99D-4EC3-9CFC-6F777CA2A760}" srcOrd="0" destOrd="0" presId="urn:microsoft.com/office/officeart/2005/8/layout/hChevron3"/>
    <dgm:cxn modelId="{0581006F-8B8C-4FDF-B35B-56968745DCD4}" type="presParOf" srcId="{771663C1-1AF5-47FF-B21F-BF40EB01B6AA}" destId="{FAB29FE8-8151-4D28-A455-7233D80AB4D7}" srcOrd="1" destOrd="0" presId="urn:microsoft.com/office/officeart/2005/8/layout/hChevron3"/>
    <dgm:cxn modelId="{FDFA8796-DED7-4E7A-AAC3-BA40E0BD570A}" type="presParOf" srcId="{771663C1-1AF5-47FF-B21F-BF40EB01B6AA}" destId="{3C27A43D-534B-44CD-9138-4E0462F971CE}" srcOrd="2" destOrd="0" presId="urn:microsoft.com/office/officeart/2005/8/layout/hChevron3"/>
    <dgm:cxn modelId="{523374E3-E871-43A0-9235-25E564F93F17}" type="presParOf" srcId="{771663C1-1AF5-47FF-B21F-BF40EB01B6AA}" destId="{993879B2-CC5F-4233-BD76-25D586A7305D}" srcOrd="3" destOrd="0" presId="urn:microsoft.com/office/officeart/2005/8/layout/hChevron3"/>
    <dgm:cxn modelId="{0B782CBB-6F4B-47ED-B842-89A7697EA74E}" type="presParOf" srcId="{771663C1-1AF5-47FF-B21F-BF40EB01B6AA}" destId="{A740D336-4974-4F1A-9A4E-BF3BEC44F4BF}" srcOrd="4" destOrd="0" presId="urn:microsoft.com/office/officeart/2005/8/layout/hChevron3"/>
    <dgm:cxn modelId="{A57C7656-AE5C-4292-B48B-37D780EF663D}" type="presParOf" srcId="{771663C1-1AF5-47FF-B21F-BF40EB01B6AA}" destId="{E97EEE03-5ADF-4FBC-8551-1472153E56DE}" srcOrd="5" destOrd="0" presId="urn:microsoft.com/office/officeart/2005/8/layout/hChevron3"/>
    <dgm:cxn modelId="{763F3B1B-732C-4CE8-82EE-CF8ED878FCCB}" type="presParOf" srcId="{771663C1-1AF5-47FF-B21F-BF40EB01B6AA}" destId="{C9AAF0AE-79BA-468D-8577-0E310A3F91C6}" srcOrd="6" destOrd="0" presId="urn:microsoft.com/office/officeart/2005/8/layout/hChevron3"/>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69297B-827C-4C8E-A4C1-407D479097EC}">
      <dsp:nvSpPr>
        <dsp:cNvPr id="0" name=""/>
        <dsp:cNvSpPr/>
      </dsp:nvSpPr>
      <dsp:spPr>
        <a:xfrm>
          <a:off x="182328" y="452"/>
          <a:ext cx="1500002" cy="52980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Source</a:t>
          </a:r>
          <a:endParaRPr lang="en-US" sz="1400" kern="1200" dirty="0"/>
        </a:p>
      </dsp:txBody>
      <dsp:txXfrm>
        <a:off x="197845" y="15969"/>
        <a:ext cx="1468968" cy="498768"/>
      </dsp:txXfrm>
    </dsp:sp>
    <dsp:sp modelId="{3B37485C-6AD0-4D46-8292-4E74F86048B7}">
      <dsp:nvSpPr>
        <dsp:cNvPr id="0" name=""/>
        <dsp:cNvSpPr/>
      </dsp:nvSpPr>
      <dsp:spPr>
        <a:xfrm rot="5400000">
          <a:off x="832991" y="543500"/>
          <a:ext cx="198675" cy="23841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dirty="0"/>
        </a:p>
      </dsp:txBody>
      <dsp:txXfrm rot="-5400000">
        <a:off x="860806" y="563367"/>
        <a:ext cx="143046" cy="139073"/>
      </dsp:txXfrm>
    </dsp:sp>
    <dsp:sp modelId="{1D9530A8-0CD6-40A4-9E72-61A577EE769C}">
      <dsp:nvSpPr>
        <dsp:cNvPr id="0" name=""/>
        <dsp:cNvSpPr/>
      </dsp:nvSpPr>
      <dsp:spPr>
        <a:xfrm>
          <a:off x="182328" y="795156"/>
          <a:ext cx="1500002" cy="52980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Build</a:t>
          </a:r>
          <a:endParaRPr lang="en-US" sz="1400" kern="1200" dirty="0"/>
        </a:p>
      </dsp:txBody>
      <dsp:txXfrm>
        <a:off x="197845" y="810673"/>
        <a:ext cx="1468968" cy="498768"/>
      </dsp:txXfrm>
    </dsp:sp>
    <dsp:sp modelId="{2329FC9C-B165-4E58-B74B-B00B6562BC26}">
      <dsp:nvSpPr>
        <dsp:cNvPr id="0" name=""/>
        <dsp:cNvSpPr/>
      </dsp:nvSpPr>
      <dsp:spPr>
        <a:xfrm rot="5400000">
          <a:off x="832991" y="1338203"/>
          <a:ext cx="198675" cy="23841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dirty="0"/>
        </a:p>
      </dsp:txBody>
      <dsp:txXfrm rot="-5400000">
        <a:off x="860806" y="1358070"/>
        <a:ext cx="143046" cy="139073"/>
      </dsp:txXfrm>
    </dsp:sp>
    <dsp:sp modelId="{C0CDE698-3FFB-44A3-9773-A36A98C1F2FE}">
      <dsp:nvSpPr>
        <dsp:cNvPr id="0" name=""/>
        <dsp:cNvSpPr/>
      </dsp:nvSpPr>
      <dsp:spPr>
        <a:xfrm>
          <a:off x="182328" y="1589859"/>
          <a:ext cx="1500002" cy="52980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Deploy to Integration Stack</a:t>
          </a:r>
          <a:endParaRPr lang="en-US" sz="1400" kern="1200" dirty="0"/>
        </a:p>
      </dsp:txBody>
      <dsp:txXfrm>
        <a:off x="197845" y="1605376"/>
        <a:ext cx="1468968" cy="498768"/>
      </dsp:txXfrm>
    </dsp:sp>
    <dsp:sp modelId="{076C70D8-4CA4-477A-B90D-CE4E907A0BAE}">
      <dsp:nvSpPr>
        <dsp:cNvPr id="0" name=""/>
        <dsp:cNvSpPr/>
      </dsp:nvSpPr>
      <dsp:spPr>
        <a:xfrm rot="5400000">
          <a:off x="832991" y="2132906"/>
          <a:ext cx="198675" cy="23841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dirty="0"/>
        </a:p>
      </dsp:txBody>
      <dsp:txXfrm rot="-5400000">
        <a:off x="860806" y="2152773"/>
        <a:ext cx="143046" cy="139073"/>
      </dsp:txXfrm>
    </dsp:sp>
    <dsp:sp modelId="{76975EF1-4EC0-44A4-ADBA-C3D95E53F63C}">
      <dsp:nvSpPr>
        <dsp:cNvPr id="0" name=""/>
        <dsp:cNvSpPr/>
      </dsp:nvSpPr>
      <dsp:spPr>
        <a:xfrm>
          <a:off x="182328" y="2384562"/>
          <a:ext cx="1500002" cy="52980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Integration Tests</a:t>
          </a:r>
          <a:endParaRPr lang="en-US" sz="1400" kern="1200" dirty="0"/>
        </a:p>
      </dsp:txBody>
      <dsp:txXfrm>
        <a:off x="197845" y="2400079"/>
        <a:ext cx="1468968" cy="498768"/>
      </dsp:txXfrm>
    </dsp:sp>
    <dsp:sp modelId="{863E95C4-AC13-4E01-8D40-662D1AB18CA3}">
      <dsp:nvSpPr>
        <dsp:cNvPr id="0" name=""/>
        <dsp:cNvSpPr/>
      </dsp:nvSpPr>
      <dsp:spPr>
        <a:xfrm rot="5400000">
          <a:off x="832991" y="2927609"/>
          <a:ext cx="198675" cy="23841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dirty="0"/>
        </a:p>
      </dsp:txBody>
      <dsp:txXfrm rot="-5400000">
        <a:off x="860806" y="2947476"/>
        <a:ext cx="143046" cy="139073"/>
      </dsp:txXfrm>
    </dsp:sp>
    <dsp:sp modelId="{3DBB5920-EF11-4B3B-8703-1272C3D74E26}">
      <dsp:nvSpPr>
        <dsp:cNvPr id="0" name=""/>
        <dsp:cNvSpPr/>
      </dsp:nvSpPr>
      <dsp:spPr>
        <a:xfrm>
          <a:off x="182328" y="3179265"/>
          <a:ext cx="1500002" cy="52980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Deploy to Production</a:t>
          </a:r>
          <a:endParaRPr lang="en-US" sz="1400" kern="1200" dirty="0"/>
        </a:p>
      </dsp:txBody>
      <dsp:txXfrm>
        <a:off x="197845" y="3194782"/>
        <a:ext cx="1468968" cy="4987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B0DD05-B99D-4EC3-9CFC-6F777CA2A760}">
      <dsp:nvSpPr>
        <dsp:cNvPr id="0" name=""/>
        <dsp:cNvSpPr/>
      </dsp:nvSpPr>
      <dsp:spPr>
        <a:xfrm>
          <a:off x="2403" y="0"/>
          <a:ext cx="2411586" cy="914400"/>
        </a:xfrm>
        <a:prstGeom prst="homePlate">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7348" tIns="58674" rIns="29337" bIns="58674" numCol="1" spcCol="1270" anchor="ctr" anchorCtr="0">
          <a:noAutofit/>
        </a:bodyPr>
        <a:lstStyle/>
        <a:p>
          <a:pPr lvl="0" algn="ctr" defTabSz="977900">
            <a:lnSpc>
              <a:spcPct val="90000"/>
            </a:lnSpc>
            <a:spcBef>
              <a:spcPct val="0"/>
            </a:spcBef>
            <a:spcAft>
              <a:spcPct val="35000"/>
            </a:spcAft>
          </a:pPr>
          <a:r>
            <a:rPr lang="en-US" sz="2200" kern="1200" dirty="0" smtClean="0">
              <a:solidFill>
                <a:schemeClr val="tx1"/>
              </a:solidFill>
            </a:rPr>
            <a:t>Source</a:t>
          </a:r>
          <a:endParaRPr lang="en-US" sz="2200" kern="1200" dirty="0">
            <a:solidFill>
              <a:schemeClr val="tx1"/>
            </a:solidFill>
          </a:endParaRPr>
        </a:p>
      </dsp:txBody>
      <dsp:txXfrm>
        <a:off x="2403" y="0"/>
        <a:ext cx="2182986" cy="914400"/>
      </dsp:txXfrm>
    </dsp:sp>
    <dsp:sp modelId="{3C27A43D-534B-44CD-9138-4E0462F971CE}">
      <dsp:nvSpPr>
        <dsp:cNvPr id="0" name=""/>
        <dsp:cNvSpPr/>
      </dsp:nvSpPr>
      <dsp:spPr>
        <a:xfrm>
          <a:off x="1931672" y="0"/>
          <a:ext cx="2411586" cy="914400"/>
        </a:xfrm>
        <a:prstGeom prst="chevron">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lvl="0" algn="ctr" defTabSz="977900">
            <a:lnSpc>
              <a:spcPct val="90000"/>
            </a:lnSpc>
            <a:spcBef>
              <a:spcPct val="0"/>
            </a:spcBef>
            <a:spcAft>
              <a:spcPct val="35000"/>
            </a:spcAft>
          </a:pPr>
          <a:r>
            <a:rPr lang="en-US" sz="2200" kern="1200" dirty="0" smtClean="0">
              <a:solidFill>
                <a:schemeClr val="tx1"/>
              </a:solidFill>
            </a:rPr>
            <a:t>Build</a:t>
          </a:r>
          <a:endParaRPr lang="en-US" sz="2200" kern="1200" dirty="0">
            <a:solidFill>
              <a:schemeClr val="tx1"/>
            </a:solidFill>
          </a:endParaRPr>
        </a:p>
      </dsp:txBody>
      <dsp:txXfrm>
        <a:off x="2388872" y="0"/>
        <a:ext cx="1497186" cy="914400"/>
      </dsp:txXfrm>
    </dsp:sp>
    <dsp:sp modelId="{A740D336-4974-4F1A-9A4E-BF3BEC44F4BF}">
      <dsp:nvSpPr>
        <dsp:cNvPr id="0" name=""/>
        <dsp:cNvSpPr/>
      </dsp:nvSpPr>
      <dsp:spPr>
        <a:xfrm>
          <a:off x="3860941" y="0"/>
          <a:ext cx="2411586" cy="914400"/>
        </a:xfrm>
        <a:prstGeom prst="chevron">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lvl="0" algn="ctr" defTabSz="977900">
            <a:lnSpc>
              <a:spcPct val="90000"/>
            </a:lnSpc>
            <a:spcBef>
              <a:spcPct val="0"/>
            </a:spcBef>
            <a:spcAft>
              <a:spcPct val="35000"/>
            </a:spcAft>
          </a:pPr>
          <a:r>
            <a:rPr lang="en-US" sz="2200" kern="1200" dirty="0" smtClean="0">
              <a:solidFill>
                <a:schemeClr val="tx1"/>
              </a:solidFill>
            </a:rPr>
            <a:t>Test</a:t>
          </a:r>
          <a:endParaRPr lang="en-US" sz="2200" kern="1200" dirty="0">
            <a:solidFill>
              <a:schemeClr val="tx1"/>
            </a:solidFill>
          </a:endParaRPr>
        </a:p>
      </dsp:txBody>
      <dsp:txXfrm>
        <a:off x="4318141" y="0"/>
        <a:ext cx="1497186" cy="914400"/>
      </dsp:txXfrm>
    </dsp:sp>
    <dsp:sp modelId="{C9AAF0AE-79BA-468D-8577-0E310A3F91C6}">
      <dsp:nvSpPr>
        <dsp:cNvPr id="0" name=""/>
        <dsp:cNvSpPr/>
      </dsp:nvSpPr>
      <dsp:spPr>
        <a:xfrm>
          <a:off x="5790210" y="0"/>
          <a:ext cx="2411586" cy="914400"/>
        </a:xfrm>
        <a:prstGeom prst="chevron">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lvl="0" algn="ctr" defTabSz="977900">
            <a:lnSpc>
              <a:spcPct val="90000"/>
            </a:lnSpc>
            <a:spcBef>
              <a:spcPct val="0"/>
            </a:spcBef>
            <a:spcAft>
              <a:spcPct val="35000"/>
            </a:spcAft>
          </a:pPr>
          <a:r>
            <a:rPr lang="en-US" sz="2200" kern="1200" dirty="0" smtClean="0">
              <a:solidFill>
                <a:schemeClr val="tx1"/>
              </a:solidFill>
            </a:rPr>
            <a:t>Production</a:t>
          </a:r>
          <a:endParaRPr lang="en-US" sz="2200" kern="1200" dirty="0">
            <a:solidFill>
              <a:schemeClr val="tx1"/>
            </a:solidFill>
          </a:endParaRPr>
        </a:p>
      </dsp:txBody>
      <dsp:txXfrm>
        <a:off x="6247410" y="0"/>
        <a:ext cx="1497186" cy="9144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B0DD05-B99D-4EC3-9CFC-6F777CA2A760}">
      <dsp:nvSpPr>
        <dsp:cNvPr id="0" name=""/>
        <dsp:cNvSpPr/>
      </dsp:nvSpPr>
      <dsp:spPr>
        <a:xfrm>
          <a:off x="2403" y="0"/>
          <a:ext cx="2411586" cy="914400"/>
        </a:xfrm>
        <a:prstGeom prst="homePlate">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7348" tIns="58674" rIns="29337" bIns="58674" numCol="1" spcCol="1270" anchor="ctr" anchorCtr="0">
          <a:noAutofit/>
        </a:bodyPr>
        <a:lstStyle/>
        <a:p>
          <a:pPr lvl="0" algn="ctr" defTabSz="977900">
            <a:lnSpc>
              <a:spcPct val="90000"/>
            </a:lnSpc>
            <a:spcBef>
              <a:spcPct val="0"/>
            </a:spcBef>
            <a:spcAft>
              <a:spcPct val="35000"/>
            </a:spcAft>
          </a:pPr>
          <a:r>
            <a:rPr lang="en-US" sz="2200" kern="1200" dirty="0" smtClean="0">
              <a:solidFill>
                <a:schemeClr val="tx1"/>
              </a:solidFill>
            </a:rPr>
            <a:t>Source</a:t>
          </a:r>
          <a:endParaRPr lang="en-US" sz="2200" kern="1200" dirty="0">
            <a:solidFill>
              <a:schemeClr val="tx1"/>
            </a:solidFill>
          </a:endParaRPr>
        </a:p>
      </dsp:txBody>
      <dsp:txXfrm>
        <a:off x="2403" y="0"/>
        <a:ext cx="2182986" cy="914400"/>
      </dsp:txXfrm>
    </dsp:sp>
    <dsp:sp modelId="{3C27A43D-534B-44CD-9138-4E0462F971CE}">
      <dsp:nvSpPr>
        <dsp:cNvPr id="0" name=""/>
        <dsp:cNvSpPr/>
      </dsp:nvSpPr>
      <dsp:spPr>
        <a:xfrm>
          <a:off x="1931672" y="0"/>
          <a:ext cx="2411586" cy="914400"/>
        </a:xfrm>
        <a:prstGeom prst="chevron">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lvl="0" algn="ctr" defTabSz="977900">
            <a:lnSpc>
              <a:spcPct val="90000"/>
            </a:lnSpc>
            <a:spcBef>
              <a:spcPct val="0"/>
            </a:spcBef>
            <a:spcAft>
              <a:spcPct val="35000"/>
            </a:spcAft>
          </a:pPr>
          <a:r>
            <a:rPr lang="en-US" sz="2200" kern="1200" dirty="0" smtClean="0">
              <a:solidFill>
                <a:schemeClr val="tx1"/>
              </a:solidFill>
            </a:rPr>
            <a:t>Build</a:t>
          </a:r>
          <a:endParaRPr lang="en-US" sz="2200" kern="1200" dirty="0">
            <a:solidFill>
              <a:schemeClr val="tx1"/>
            </a:solidFill>
          </a:endParaRPr>
        </a:p>
      </dsp:txBody>
      <dsp:txXfrm>
        <a:off x="2388872" y="0"/>
        <a:ext cx="1497186" cy="914400"/>
      </dsp:txXfrm>
    </dsp:sp>
    <dsp:sp modelId="{A740D336-4974-4F1A-9A4E-BF3BEC44F4BF}">
      <dsp:nvSpPr>
        <dsp:cNvPr id="0" name=""/>
        <dsp:cNvSpPr/>
      </dsp:nvSpPr>
      <dsp:spPr>
        <a:xfrm>
          <a:off x="3860941" y="0"/>
          <a:ext cx="2411586" cy="914400"/>
        </a:xfrm>
        <a:prstGeom prst="chevron">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lvl="0" algn="ctr" defTabSz="977900">
            <a:lnSpc>
              <a:spcPct val="90000"/>
            </a:lnSpc>
            <a:spcBef>
              <a:spcPct val="0"/>
            </a:spcBef>
            <a:spcAft>
              <a:spcPct val="35000"/>
            </a:spcAft>
          </a:pPr>
          <a:r>
            <a:rPr lang="en-US" sz="2200" kern="1200" dirty="0" smtClean="0">
              <a:solidFill>
                <a:schemeClr val="tx1"/>
              </a:solidFill>
            </a:rPr>
            <a:t>Test</a:t>
          </a:r>
          <a:endParaRPr lang="en-US" sz="2200" kern="1200" dirty="0">
            <a:solidFill>
              <a:schemeClr val="tx1"/>
            </a:solidFill>
          </a:endParaRPr>
        </a:p>
      </dsp:txBody>
      <dsp:txXfrm>
        <a:off x="4318141" y="0"/>
        <a:ext cx="1497186" cy="914400"/>
      </dsp:txXfrm>
    </dsp:sp>
    <dsp:sp modelId="{C9AAF0AE-79BA-468D-8577-0E310A3F91C6}">
      <dsp:nvSpPr>
        <dsp:cNvPr id="0" name=""/>
        <dsp:cNvSpPr/>
      </dsp:nvSpPr>
      <dsp:spPr>
        <a:xfrm>
          <a:off x="5790210" y="0"/>
          <a:ext cx="2411586" cy="914400"/>
        </a:xfrm>
        <a:prstGeom prst="chevron">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58674" rIns="29337" bIns="58674" numCol="1" spcCol="1270" anchor="ctr" anchorCtr="0">
          <a:noAutofit/>
        </a:bodyPr>
        <a:lstStyle/>
        <a:p>
          <a:pPr lvl="0" algn="ctr" defTabSz="977900">
            <a:lnSpc>
              <a:spcPct val="90000"/>
            </a:lnSpc>
            <a:spcBef>
              <a:spcPct val="0"/>
            </a:spcBef>
            <a:spcAft>
              <a:spcPct val="35000"/>
            </a:spcAft>
          </a:pPr>
          <a:r>
            <a:rPr lang="en-US" sz="2200" kern="1200" dirty="0" smtClean="0">
              <a:solidFill>
                <a:schemeClr val="tx1"/>
              </a:solidFill>
            </a:rPr>
            <a:t>Production</a:t>
          </a:r>
          <a:endParaRPr lang="en-US" sz="2200" kern="1200" dirty="0">
            <a:solidFill>
              <a:schemeClr val="tx1"/>
            </a:solidFill>
          </a:endParaRPr>
        </a:p>
      </dsp:txBody>
      <dsp:txXfrm>
        <a:off x="6247410" y="0"/>
        <a:ext cx="1497186" cy="9144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B0DD05-B99D-4EC3-9CFC-6F777CA2A760}">
      <dsp:nvSpPr>
        <dsp:cNvPr id="0" name=""/>
        <dsp:cNvSpPr/>
      </dsp:nvSpPr>
      <dsp:spPr>
        <a:xfrm>
          <a:off x="2403" y="0"/>
          <a:ext cx="2411586" cy="655740"/>
        </a:xfrm>
        <a:prstGeom prst="homePlate">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rPr>
            <a:t>Commit</a:t>
          </a:r>
          <a:endParaRPr lang="en-US" sz="2400" kern="1200" dirty="0">
            <a:solidFill>
              <a:schemeClr val="tx1"/>
            </a:solidFill>
          </a:endParaRPr>
        </a:p>
      </dsp:txBody>
      <dsp:txXfrm>
        <a:off x="2403" y="0"/>
        <a:ext cx="2247651" cy="655740"/>
      </dsp:txXfrm>
    </dsp:sp>
    <dsp:sp modelId="{3C27A43D-534B-44CD-9138-4E0462F971CE}">
      <dsp:nvSpPr>
        <dsp:cNvPr id="0" name=""/>
        <dsp:cNvSpPr/>
      </dsp:nvSpPr>
      <dsp:spPr>
        <a:xfrm>
          <a:off x="1931672" y="0"/>
          <a:ext cx="2411586" cy="655740"/>
        </a:xfrm>
        <a:prstGeom prst="chevron">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rPr>
            <a:t>Build</a:t>
          </a:r>
          <a:endParaRPr lang="en-US" sz="2400" kern="1200" dirty="0">
            <a:solidFill>
              <a:schemeClr val="tx1"/>
            </a:solidFill>
          </a:endParaRPr>
        </a:p>
      </dsp:txBody>
      <dsp:txXfrm>
        <a:off x="2259542" y="0"/>
        <a:ext cx="1755846" cy="655740"/>
      </dsp:txXfrm>
    </dsp:sp>
    <dsp:sp modelId="{A740D336-4974-4F1A-9A4E-BF3BEC44F4BF}">
      <dsp:nvSpPr>
        <dsp:cNvPr id="0" name=""/>
        <dsp:cNvSpPr/>
      </dsp:nvSpPr>
      <dsp:spPr>
        <a:xfrm>
          <a:off x="3860941" y="0"/>
          <a:ext cx="2411586" cy="655740"/>
        </a:xfrm>
        <a:prstGeom prst="chevron">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rPr>
            <a:t>Test</a:t>
          </a:r>
          <a:endParaRPr lang="en-US" sz="2400" kern="1200" dirty="0">
            <a:solidFill>
              <a:schemeClr val="tx1"/>
            </a:solidFill>
          </a:endParaRPr>
        </a:p>
      </dsp:txBody>
      <dsp:txXfrm>
        <a:off x="4188811" y="0"/>
        <a:ext cx="1755846" cy="655740"/>
      </dsp:txXfrm>
    </dsp:sp>
    <dsp:sp modelId="{C9AAF0AE-79BA-468D-8577-0E310A3F91C6}">
      <dsp:nvSpPr>
        <dsp:cNvPr id="0" name=""/>
        <dsp:cNvSpPr/>
      </dsp:nvSpPr>
      <dsp:spPr>
        <a:xfrm>
          <a:off x="5790210" y="0"/>
          <a:ext cx="2411586" cy="655740"/>
        </a:xfrm>
        <a:prstGeom prst="chevron">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rPr>
            <a:t>Production</a:t>
          </a:r>
          <a:endParaRPr lang="en-US" sz="2400" kern="1200" dirty="0">
            <a:solidFill>
              <a:schemeClr val="tx1"/>
            </a:solidFill>
          </a:endParaRPr>
        </a:p>
      </dsp:txBody>
      <dsp:txXfrm>
        <a:off x="6118080" y="0"/>
        <a:ext cx="1755846" cy="6557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B0DD05-B99D-4EC3-9CFC-6F777CA2A760}">
      <dsp:nvSpPr>
        <dsp:cNvPr id="0" name=""/>
        <dsp:cNvSpPr/>
      </dsp:nvSpPr>
      <dsp:spPr>
        <a:xfrm>
          <a:off x="2403" y="0"/>
          <a:ext cx="2411586" cy="655740"/>
        </a:xfrm>
        <a:prstGeom prst="homePlate">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rPr>
            <a:t>Commit</a:t>
          </a:r>
          <a:endParaRPr lang="en-US" sz="2400" kern="1200" dirty="0">
            <a:solidFill>
              <a:schemeClr val="tx1"/>
            </a:solidFill>
          </a:endParaRPr>
        </a:p>
      </dsp:txBody>
      <dsp:txXfrm>
        <a:off x="2403" y="0"/>
        <a:ext cx="2247651" cy="655740"/>
      </dsp:txXfrm>
    </dsp:sp>
    <dsp:sp modelId="{3C27A43D-534B-44CD-9138-4E0462F971CE}">
      <dsp:nvSpPr>
        <dsp:cNvPr id="0" name=""/>
        <dsp:cNvSpPr/>
      </dsp:nvSpPr>
      <dsp:spPr>
        <a:xfrm>
          <a:off x="1931672" y="0"/>
          <a:ext cx="2411586" cy="655740"/>
        </a:xfrm>
        <a:prstGeom prst="chevron">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rPr>
            <a:t>Build</a:t>
          </a:r>
          <a:endParaRPr lang="en-US" sz="2400" kern="1200" dirty="0">
            <a:solidFill>
              <a:schemeClr val="tx1"/>
            </a:solidFill>
          </a:endParaRPr>
        </a:p>
      </dsp:txBody>
      <dsp:txXfrm>
        <a:off x="2259542" y="0"/>
        <a:ext cx="1755846" cy="655740"/>
      </dsp:txXfrm>
    </dsp:sp>
    <dsp:sp modelId="{A740D336-4974-4F1A-9A4E-BF3BEC44F4BF}">
      <dsp:nvSpPr>
        <dsp:cNvPr id="0" name=""/>
        <dsp:cNvSpPr/>
      </dsp:nvSpPr>
      <dsp:spPr>
        <a:xfrm>
          <a:off x="3860941" y="0"/>
          <a:ext cx="2411586" cy="655740"/>
        </a:xfrm>
        <a:prstGeom prst="chevron">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rPr>
            <a:t>Test</a:t>
          </a:r>
          <a:endParaRPr lang="en-US" sz="2400" kern="1200" dirty="0">
            <a:solidFill>
              <a:schemeClr val="tx1"/>
            </a:solidFill>
          </a:endParaRPr>
        </a:p>
      </dsp:txBody>
      <dsp:txXfrm>
        <a:off x="4188811" y="0"/>
        <a:ext cx="1755846" cy="655740"/>
      </dsp:txXfrm>
    </dsp:sp>
    <dsp:sp modelId="{C9AAF0AE-79BA-468D-8577-0E310A3F91C6}">
      <dsp:nvSpPr>
        <dsp:cNvPr id="0" name=""/>
        <dsp:cNvSpPr/>
      </dsp:nvSpPr>
      <dsp:spPr>
        <a:xfrm>
          <a:off x="5790210" y="0"/>
          <a:ext cx="2411586" cy="655740"/>
        </a:xfrm>
        <a:prstGeom prst="chevron">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rPr>
            <a:t>Production</a:t>
          </a:r>
          <a:endParaRPr lang="en-US" sz="2400" kern="1200" dirty="0">
            <a:solidFill>
              <a:schemeClr val="tx1"/>
            </a:solidFill>
          </a:endParaRPr>
        </a:p>
      </dsp:txBody>
      <dsp:txXfrm>
        <a:off x="6118080" y="0"/>
        <a:ext cx="1755846" cy="6557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69297B-827C-4C8E-A4C1-407D479097EC}">
      <dsp:nvSpPr>
        <dsp:cNvPr id="0" name=""/>
        <dsp:cNvSpPr/>
      </dsp:nvSpPr>
      <dsp:spPr>
        <a:xfrm>
          <a:off x="182328" y="452"/>
          <a:ext cx="1500002" cy="52980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Source</a:t>
          </a:r>
          <a:endParaRPr lang="en-US" sz="1400" kern="1200" dirty="0"/>
        </a:p>
      </dsp:txBody>
      <dsp:txXfrm>
        <a:off x="197845" y="15969"/>
        <a:ext cx="1468968" cy="498768"/>
      </dsp:txXfrm>
    </dsp:sp>
    <dsp:sp modelId="{3B37485C-6AD0-4D46-8292-4E74F86048B7}">
      <dsp:nvSpPr>
        <dsp:cNvPr id="0" name=""/>
        <dsp:cNvSpPr/>
      </dsp:nvSpPr>
      <dsp:spPr>
        <a:xfrm rot="5400000">
          <a:off x="832991" y="543500"/>
          <a:ext cx="198675" cy="23841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dirty="0"/>
        </a:p>
      </dsp:txBody>
      <dsp:txXfrm rot="-5400000">
        <a:off x="860806" y="563367"/>
        <a:ext cx="143046" cy="139073"/>
      </dsp:txXfrm>
    </dsp:sp>
    <dsp:sp modelId="{1D9530A8-0CD6-40A4-9E72-61A577EE769C}">
      <dsp:nvSpPr>
        <dsp:cNvPr id="0" name=""/>
        <dsp:cNvSpPr/>
      </dsp:nvSpPr>
      <dsp:spPr>
        <a:xfrm>
          <a:off x="182328" y="795156"/>
          <a:ext cx="1500002" cy="52980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Build</a:t>
          </a:r>
          <a:endParaRPr lang="en-US" sz="1400" kern="1200" dirty="0"/>
        </a:p>
      </dsp:txBody>
      <dsp:txXfrm>
        <a:off x="197845" y="810673"/>
        <a:ext cx="1468968" cy="498768"/>
      </dsp:txXfrm>
    </dsp:sp>
    <dsp:sp modelId="{2329FC9C-B165-4E58-B74B-B00B6562BC26}">
      <dsp:nvSpPr>
        <dsp:cNvPr id="0" name=""/>
        <dsp:cNvSpPr/>
      </dsp:nvSpPr>
      <dsp:spPr>
        <a:xfrm rot="5400000">
          <a:off x="832991" y="1338203"/>
          <a:ext cx="198675" cy="23841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dirty="0"/>
        </a:p>
      </dsp:txBody>
      <dsp:txXfrm rot="-5400000">
        <a:off x="860806" y="1358070"/>
        <a:ext cx="143046" cy="139073"/>
      </dsp:txXfrm>
    </dsp:sp>
    <dsp:sp modelId="{C0CDE698-3FFB-44A3-9773-A36A98C1F2FE}">
      <dsp:nvSpPr>
        <dsp:cNvPr id="0" name=""/>
        <dsp:cNvSpPr/>
      </dsp:nvSpPr>
      <dsp:spPr>
        <a:xfrm>
          <a:off x="182328" y="1589859"/>
          <a:ext cx="1500002" cy="52980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Deploy to Integration Stack</a:t>
          </a:r>
          <a:endParaRPr lang="en-US" sz="1400" kern="1200" dirty="0"/>
        </a:p>
      </dsp:txBody>
      <dsp:txXfrm>
        <a:off x="197845" y="1605376"/>
        <a:ext cx="1468968" cy="498768"/>
      </dsp:txXfrm>
    </dsp:sp>
    <dsp:sp modelId="{076C70D8-4CA4-477A-B90D-CE4E907A0BAE}">
      <dsp:nvSpPr>
        <dsp:cNvPr id="0" name=""/>
        <dsp:cNvSpPr/>
      </dsp:nvSpPr>
      <dsp:spPr>
        <a:xfrm rot="5400000">
          <a:off x="832991" y="2132906"/>
          <a:ext cx="198675" cy="23841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dirty="0"/>
        </a:p>
      </dsp:txBody>
      <dsp:txXfrm rot="-5400000">
        <a:off x="860806" y="2152773"/>
        <a:ext cx="143046" cy="139073"/>
      </dsp:txXfrm>
    </dsp:sp>
    <dsp:sp modelId="{76975EF1-4EC0-44A4-ADBA-C3D95E53F63C}">
      <dsp:nvSpPr>
        <dsp:cNvPr id="0" name=""/>
        <dsp:cNvSpPr/>
      </dsp:nvSpPr>
      <dsp:spPr>
        <a:xfrm>
          <a:off x="182328" y="2384562"/>
          <a:ext cx="1500002" cy="52980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Integration Tests</a:t>
          </a:r>
          <a:endParaRPr lang="en-US" sz="1400" kern="1200" dirty="0"/>
        </a:p>
      </dsp:txBody>
      <dsp:txXfrm>
        <a:off x="197845" y="2400079"/>
        <a:ext cx="1468968" cy="498768"/>
      </dsp:txXfrm>
    </dsp:sp>
    <dsp:sp modelId="{863E95C4-AC13-4E01-8D40-662D1AB18CA3}">
      <dsp:nvSpPr>
        <dsp:cNvPr id="0" name=""/>
        <dsp:cNvSpPr/>
      </dsp:nvSpPr>
      <dsp:spPr>
        <a:xfrm rot="5400000">
          <a:off x="832991" y="2927609"/>
          <a:ext cx="198675" cy="238410"/>
        </a:xfrm>
        <a:prstGeom prs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n-US" sz="1000" kern="1200" dirty="0"/>
        </a:p>
      </dsp:txBody>
      <dsp:txXfrm rot="-5400000">
        <a:off x="860806" y="2947476"/>
        <a:ext cx="143046" cy="139073"/>
      </dsp:txXfrm>
    </dsp:sp>
    <dsp:sp modelId="{3DBB5920-EF11-4B3B-8703-1272C3D74E26}">
      <dsp:nvSpPr>
        <dsp:cNvPr id="0" name=""/>
        <dsp:cNvSpPr/>
      </dsp:nvSpPr>
      <dsp:spPr>
        <a:xfrm>
          <a:off x="182328" y="3179265"/>
          <a:ext cx="1500002" cy="52980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smtClean="0"/>
            <a:t>Deploy to Production</a:t>
          </a:r>
          <a:endParaRPr lang="en-US" sz="1400" kern="1200" dirty="0"/>
        </a:p>
      </dsp:txBody>
      <dsp:txXfrm>
        <a:off x="197845" y="3194782"/>
        <a:ext cx="1468968" cy="49876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B0DD05-B99D-4EC3-9CFC-6F777CA2A760}">
      <dsp:nvSpPr>
        <dsp:cNvPr id="0" name=""/>
        <dsp:cNvSpPr/>
      </dsp:nvSpPr>
      <dsp:spPr>
        <a:xfrm>
          <a:off x="3605" y="0"/>
          <a:ext cx="3152688" cy="632059"/>
        </a:xfrm>
        <a:prstGeom prst="homePlate">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rPr>
            <a:t>Source</a:t>
          </a:r>
          <a:endParaRPr lang="en-US" sz="2400" kern="1200" dirty="0">
            <a:solidFill>
              <a:schemeClr val="tx1"/>
            </a:solidFill>
          </a:endParaRPr>
        </a:p>
      </dsp:txBody>
      <dsp:txXfrm>
        <a:off x="3605" y="0"/>
        <a:ext cx="2994673" cy="632059"/>
      </dsp:txXfrm>
    </dsp:sp>
    <dsp:sp modelId="{3C27A43D-534B-44CD-9138-4E0462F971CE}">
      <dsp:nvSpPr>
        <dsp:cNvPr id="0" name=""/>
        <dsp:cNvSpPr/>
      </dsp:nvSpPr>
      <dsp:spPr>
        <a:xfrm>
          <a:off x="2525755" y="0"/>
          <a:ext cx="3152688" cy="632059"/>
        </a:xfrm>
        <a:prstGeom prst="chevron">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rPr>
            <a:t>Invoke Logic      </a:t>
          </a:r>
          <a:endParaRPr lang="en-US" sz="2400" kern="1200" dirty="0">
            <a:solidFill>
              <a:schemeClr val="tx1"/>
            </a:solidFill>
          </a:endParaRPr>
        </a:p>
      </dsp:txBody>
      <dsp:txXfrm>
        <a:off x="2841785" y="0"/>
        <a:ext cx="2520629" cy="632059"/>
      </dsp:txXfrm>
    </dsp:sp>
    <dsp:sp modelId="{C9AAF0AE-79BA-468D-8577-0E310A3F91C6}">
      <dsp:nvSpPr>
        <dsp:cNvPr id="0" name=""/>
        <dsp:cNvSpPr/>
      </dsp:nvSpPr>
      <dsp:spPr>
        <a:xfrm>
          <a:off x="5047906" y="0"/>
          <a:ext cx="3152688" cy="632059"/>
        </a:xfrm>
        <a:prstGeom prst="chevron">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rPr>
            <a:t>Deploy</a:t>
          </a:r>
          <a:endParaRPr lang="en-US" sz="2400" kern="1200" dirty="0">
            <a:solidFill>
              <a:schemeClr val="tx1"/>
            </a:solidFill>
          </a:endParaRPr>
        </a:p>
      </dsp:txBody>
      <dsp:txXfrm>
        <a:off x="5363936" y="0"/>
        <a:ext cx="2520629" cy="63205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B0DD05-B99D-4EC3-9CFC-6F777CA2A760}">
      <dsp:nvSpPr>
        <dsp:cNvPr id="0" name=""/>
        <dsp:cNvSpPr/>
      </dsp:nvSpPr>
      <dsp:spPr>
        <a:xfrm>
          <a:off x="2403" y="0"/>
          <a:ext cx="2411586" cy="456580"/>
        </a:xfrm>
        <a:prstGeom prst="homePlate">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64008" rIns="32004" bIns="64008"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rPr>
            <a:t>Source</a:t>
          </a:r>
          <a:endParaRPr lang="en-US" sz="2400" kern="1200" dirty="0">
            <a:solidFill>
              <a:schemeClr val="tx1"/>
            </a:solidFill>
          </a:endParaRPr>
        </a:p>
      </dsp:txBody>
      <dsp:txXfrm>
        <a:off x="2403" y="0"/>
        <a:ext cx="2297441" cy="456580"/>
      </dsp:txXfrm>
    </dsp:sp>
    <dsp:sp modelId="{3C27A43D-534B-44CD-9138-4E0462F971CE}">
      <dsp:nvSpPr>
        <dsp:cNvPr id="0" name=""/>
        <dsp:cNvSpPr/>
      </dsp:nvSpPr>
      <dsp:spPr>
        <a:xfrm>
          <a:off x="1931672" y="0"/>
          <a:ext cx="2411586" cy="456580"/>
        </a:xfrm>
        <a:prstGeom prst="chevron">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rPr>
            <a:t>Build</a:t>
          </a:r>
          <a:endParaRPr lang="en-US" sz="2400" kern="1200" dirty="0">
            <a:solidFill>
              <a:schemeClr val="tx1"/>
            </a:solidFill>
          </a:endParaRPr>
        </a:p>
      </dsp:txBody>
      <dsp:txXfrm>
        <a:off x="2159962" y="0"/>
        <a:ext cx="1955006" cy="456580"/>
      </dsp:txXfrm>
    </dsp:sp>
    <dsp:sp modelId="{A740D336-4974-4F1A-9A4E-BF3BEC44F4BF}">
      <dsp:nvSpPr>
        <dsp:cNvPr id="0" name=""/>
        <dsp:cNvSpPr/>
      </dsp:nvSpPr>
      <dsp:spPr>
        <a:xfrm>
          <a:off x="3860941" y="0"/>
          <a:ext cx="2411586" cy="456580"/>
        </a:xfrm>
        <a:prstGeom prst="chevron">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rPr>
            <a:t>Test</a:t>
          </a:r>
          <a:endParaRPr lang="en-US" sz="2400" kern="1200" dirty="0">
            <a:solidFill>
              <a:schemeClr val="tx1"/>
            </a:solidFill>
          </a:endParaRPr>
        </a:p>
      </dsp:txBody>
      <dsp:txXfrm>
        <a:off x="4089231" y="0"/>
        <a:ext cx="1955006" cy="456580"/>
      </dsp:txXfrm>
    </dsp:sp>
    <dsp:sp modelId="{C9AAF0AE-79BA-468D-8577-0E310A3F91C6}">
      <dsp:nvSpPr>
        <dsp:cNvPr id="0" name=""/>
        <dsp:cNvSpPr/>
      </dsp:nvSpPr>
      <dsp:spPr>
        <a:xfrm>
          <a:off x="5790210" y="0"/>
          <a:ext cx="2411586" cy="456580"/>
        </a:xfrm>
        <a:prstGeom prst="chevron">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64008" rIns="32004" bIns="64008" numCol="1" spcCol="1270" anchor="ctr" anchorCtr="0">
          <a:noAutofit/>
        </a:bodyPr>
        <a:lstStyle/>
        <a:p>
          <a:pPr lvl="0" algn="ctr" defTabSz="1066800">
            <a:lnSpc>
              <a:spcPct val="90000"/>
            </a:lnSpc>
            <a:spcBef>
              <a:spcPct val="0"/>
            </a:spcBef>
            <a:spcAft>
              <a:spcPct val="35000"/>
            </a:spcAft>
          </a:pPr>
          <a:r>
            <a:rPr lang="en-US" sz="2400" kern="1200" dirty="0" smtClean="0">
              <a:solidFill>
                <a:schemeClr val="tx1"/>
              </a:solidFill>
            </a:rPr>
            <a:t>Deploy</a:t>
          </a:r>
          <a:endParaRPr lang="en-US" sz="2400" kern="1200" dirty="0">
            <a:solidFill>
              <a:schemeClr val="tx1"/>
            </a:solidFill>
          </a:endParaRPr>
        </a:p>
      </dsp:txBody>
      <dsp:txXfrm>
        <a:off x="6018500" y="0"/>
        <a:ext cx="1955006" cy="456580"/>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82DE7DF-5EEA-3D47-81E5-5D57FBEEB387}" type="datetimeFigureOut">
              <a:rPr lang="en-US" smtClean="0"/>
              <a:t>7/5/17</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2DF832D-DEEF-7145-817A-C3DBA937A2E3}" type="slidenum">
              <a:rPr lang="en-US" smtClean="0"/>
              <a:t>‹#›</a:t>
            </a:fld>
            <a:endParaRPr lang="en-US" dirty="0"/>
          </a:p>
        </p:txBody>
      </p:sp>
    </p:spTree>
    <p:extLst>
      <p:ext uri="{BB962C8B-B14F-4D97-AF65-F5344CB8AC3E}">
        <p14:creationId xmlns:p14="http://schemas.microsoft.com/office/powerpoint/2010/main" val="10844948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0B25AC41-3BEC-9247-8322-91B80C013F2D}" type="datetimeFigureOut">
              <a:rPr lang="en-US" smtClean="0"/>
              <a:pPr/>
              <a:t>7/5/17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69C3F2ED-74C5-7D4F-8560-0CC253E9A436}" type="slidenum">
              <a:rPr lang="en-US" smtClean="0"/>
              <a:pPr/>
              <a:t>‹#›</a:t>
            </a:fld>
            <a:endParaRPr lang="en-US" dirty="0"/>
          </a:p>
        </p:txBody>
      </p:sp>
    </p:spTree>
    <p:extLst>
      <p:ext uri="{BB962C8B-B14F-4D97-AF65-F5344CB8AC3E}">
        <p14:creationId xmlns:p14="http://schemas.microsoft.com/office/powerpoint/2010/main" val="94353600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Know</a:t>
            </a:r>
            <a:r>
              <a:rPr lang="en-US" baseline="0" dirty="0" smtClean="0"/>
              <a:t> before your customer </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a:t>
            </a:fld>
            <a:endParaRPr lang="en-US" dirty="0"/>
          </a:p>
        </p:txBody>
      </p:sp>
    </p:spTree>
    <p:extLst>
      <p:ext uri="{BB962C8B-B14F-4D97-AF65-F5344CB8AC3E}">
        <p14:creationId xmlns:p14="http://schemas.microsoft.com/office/powerpoint/2010/main" val="39538219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14</a:t>
            </a:fld>
            <a:endParaRPr lang="en-US" dirty="0"/>
          </a:p>
        </p:txBody>
      </p:sp>
    </p:spTree>
    <p:extLst>
      <p:ext uri="{BB962C8B-B14F-4D97-AF65-F5344CB8AC3E}">
        <p14:creationId xmlns:p14="http://schemas.microsoft.com/office/powerpoint/2010/main" val="1248835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Notes</a:t>
            </a:r>
          </a:p>
          <a:p>
            <a:endParaRPr lang="en-US" dirty="0" smtClean="0"/>
          </a:p>
          <a:p>
            <a:pPr marL="228600" indent="-228600">
              <a:buAutoNum type="arabicPeriod"/>
            </a:pPr>
            <a:r>
              <a:rPr lang="en-US" dirty="0" smtClean="0"/>
              <a:t>SDK for .NET – Many recent improvements related to .NET Core, Extensions went</a:t>
            </a:r>
            <a:r>
              <a:rPr lang="en-US" baseline="0" dirty="0" smtClean="0"/>
              <a:t> live in Sept. to deal with the removal of the ConfiguraitonManager.</a:t>
            </a:r>
            <a:endParaRPr lang="en-US" dirty="0" smtClean="0"/>
          </a:p>
          <a:p>
            <a:pPr marL="228600" indent="-228600">
              <a:buAutoNum type="arabicPeriod"/>
            </a:pPr>
            <a:r>
              <a:rPr lang="en-US" dirty="0" smtClean="0"/>
              <a:t>Toolkit – This continues to be a</a:t>
            </a:r>
            <a:r>
              <a:rPr lang="en-US" baseline="0" dirty="0" smtClean="0"/>
              <a:t> tool AWS invests in to make it easier to do development targeting AWS. There is an explorer and a simple mechanism for pushing directly to beanstalk. It’s one of the best tools available for editing CF templates</a:t>
            </a:r>
          </a:p>
          <a:p>
            <a:pPr marL="228600" indent="-228600">
              <a:buAutoNum type="arabicPeriod"/>
            </a:pPr>
            <a:r>
              <a:rPr lang="en-US" baseline="0" dirty="0" smtClean="0"/>
              <a:t>Tools for Powershell – continue to evolve these and as services release the CLI will rev and so does the powershell cmdlets</a:t>
            </a:r>
          </a:p>
          <a:p>
            <a:pPr marL="228600" indent="-228600">
              <a:buAutoNum type="arabicPeriod"/>
            </a:pPr>
            <a:endParaRPr lang="en-US" baseline="0" dirty="0" smtClean="0"/>
          </a:p>
          <a:p>
            <a:pPr marL="228600" indent="-228600">
              <a:buAutoNum type="arabicPeriod"/>
            </a:pPr>
            <a:r>
              <a:rPr lang="en-US" baseline="0" dirty="0" smtClean="0"/>
              <a:t>CodeDeploy – Service that provides an agent solution that runs on Windows in AWS or on-premise and communicates to a central command/control service you can configure to run a bunch of setup hooks and code laydown. Customers are using this to deploy to 100’s of instances.</a:t>
            </a:r>
          </a:p>
          <a:p>
            <a:pPr marL="228600" indent="-228600">
              <a:buAutoNum type="arabicPeriod"/>
            </a:pPr>
            <a:r>
              <a:rPr lang="en-US" baseline="0" dirty="0" smtClean="0"/>
              <a:t>ElasticBeanstalk – often characterized as the AWS platform as a service but that really isn’t what this service is all about. This service is about simplifying and putting consistency into your deployment and operations of a constrained solution. Think .NET multi-tier web API or a backend worker fleet that needs to crunch through events coming into a queue or </a:t>
            </a:r>
            <a:r>
              <a:rPr lang="is-IS" baseline="0" dirty="0" smtClean="0"/>
              <a:t>… </a:t>
            </a:r>
          </a:p>
          <a:p>
            <a:pPr marL="228600" indent="-228600">
              <a:buAutoNum type="arabicPeriod"/>
            </a:pPr>
            <a:r>
              <a:rPr lang="is-IS" baseline="0" dirty="0" smtClean="0"/>
              <a:t>RDS for SQL Server – We deploy and provide SQL Server in a managed way and recently allow you to implement a domain join and integrated security model</a:t>
            </a:r>
          </a:p>
          <a:p>
            <a:pPr marL="228600" indent="-228600">
              <a:buAutoNum type="arabicPeriod"/>
            </a:pPr>
            <a:r>
              <a:rPr lang="is-IS" baseline="0" dirty="0" smtClean="0"/>
              <a:t>SSM – This gives you remote powershell command automation.</a:t>
            </a:r>
          </a:p>
          <a:p>
            <a:pPr marL="228600" indent="-228600">
              <a:buAutoNum type="arabicPeriod"/>
            </a:pPr>
            <a:endParaRPr lang="is-IS" baseline="0" dirty="0" smtClean="0"/>
          </a:p>
          <a:p>
            <a:pPr marL="0" indent="0">
              <a:buNone/>
            </a:pPr>
            <a:r>
              <a:rPr lang="is-IS" baseline="0" dirty="0" smtClean="0"/>
              <a:t>More Info</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&gt; http://blogs.aws.amazon.com/net/</a:t>
            </a:r>
          </a:p>
          <a:p>
            <a:pPr marL="0" indent="0">
              <a:buNone/>
            </a:pP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15</a:t>
            </a:fld>
            <a:endParaRPr lang="en-US" dirty="0"/>
          </a:p>
        </p:txBody>
      </p:sp>
    </p:spTree>
    <p:extLst>
      <p:ext uri="{BB962C8B-B14F-4D97-AF65-F5344CB8AC3E}">
        <p14:creationId xmlns:p14="http://schemas.microsoft.com/office/powerpoint/2010/main" val="3265503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Arial"/>
                <a:ea typeface="+mn-ea"/>
                <a:cs typeface="+mn-cs"/>
              </a:rPr>
              <a:t>The AWS Cloud makes it easy for developers to code, build, and deploy .NET solutions. AWS has a.NET SDK that simplifies the work for .NET developers who want to use AWS services. AWS also has a continuous integration (CI) orchestration service called AWS </a:t>
            </a:r>
            <a:r>
              <a:rPr lang="en-US" sz="1200" kern="1200" dirty="0" err="1" smtClean="0">
                <a:solidFill>
                  <a:schemeClr val="tx1"/>
                </a:solidFill>
                <a:effectLst/>
                <a:latin typeface="Arial"/>
                <a:ea typeface="+mn-ea"/>
                <a:cs typeface="+mn-cs"/>
              </a:rPr>
              <a:t>CodePipeline</a:t>
            </a:r>
            <a:r>
              <a:rPr lang="en-US" sz="1200" kern="1200" dirty="0" smtClean="0">
                <a:solidFill>
                  <a:schemeClr val="tx1"/>
                </a:solidFill>
                <a:effectLst/>
                <a:latin typeface="Arial"/>
                <a:ea typeface="+mn-ea"/>
                <a:cs typeface="+mn-cs"/>
              </a:rPr>
              <a:t>, and multiple deployment options to help developers quickly deploy and manage their .NET solutions. AWS Elastic Beanstalk and AWS </a:t>
            </a:r>
            <a:r>
              <a:rPr lang="en-US" sz="1200" kern="1200" dirty="0" err="1" smtClean="0">
                <a:solidFill>
                  <a:schemeClr val="tx1"/>
                </a:solidFill>
                <a:effectLst/>
                <a:latin typeface="Arial"/>
                <a:ea typeface="+mn-ea"/>
                <a:cs typeface="+mn-cs"/>
              </a:rPr>
              <a:t>CodeDeploy</a:t>
            </a:r>
            <a:r>
              <a:rPr lang="en-US" sz="1200" kern="1200" dirty="0" smtClean="0">
                <a:solidFill>
                  <a:schemeClr val="tx1"/>
                </a:solidFill>
                <a:effectLst/>
                <a:latin typeface="Arial"/>
                <a:ea typeface="+mn-ea"/>
                <a:cs typeface="+mn-cs"/>
              </a:rPr>
              <a:t> provide an easy model for deploying and versioning .NET applications. </a:t>
            </a:r>
          </a:p>
          <a:p>
            <a:endParaRPr lang="en-US" sz="1200" kern="1200" dirty="0" smtClean="0">
              <a:solidFill>
                <a:schemeClr val="tx1"/>
              </a:solidFill>
              <a:effectLst/>
              <a:latin typeface="Arial"/>
              <a:ea typeface="+mn-ea"/>
              <a:cs typeface="+mn-cs"/>
            </a:endParaRPr>
          </a:p>
          <a:p>
            <a:endParaRPr lang="en-US" sz="1200" kern="1200" dirty="0" smtClean="0">
              <a:solidFill>
                <a:schemeClr val="tx1"/>
              </a:solidFill>
              <a:effectLst/>
              <a:latin typeface="Arial"/>
              <a:ea typeface="+mn-ea"/>
              <a:cs typeface="+mn-cs"/>
            </a:endParaRPr>
          </a:p>
          <a:p>
            <a:r>
              <a:rPr lang="en-US" sz="1200" kern="1200" dirty="0" smtClean="0">
                <a:solidFill>
                  <a:schemeClr val="tx1"/>
                </a:solidFill>
                <a:effectLst/>
                <a:latin typeface="Arial"/>
                <a:ea typeface="+mn-ea"/>
                <a:cs typeface="+mn-cs"/>
              </a:rPr>
              <a:t>Quick Starts</a:t>
            </a:r>
            <a:r>
              <a:rPr lang="en-US" sz="1200" kern="1200" baseline="0" dirty="0" smtClean="0">
                <a:solidFill>
                  <a:schemeClr val="tx1"/>
                </a:solidFill>
                <a:effectLst/>
                <a:latin typeface="Arial"/>
                <a:ea typeface="+mn-ea"/>
                <a:cs typeface="+mn-cs"/>
              </a:rPr>
              <a:t> </a:t>
            </a:r>
            <a:r>
              <a:rPr lang="en-US" sz="1200" kern="1200" dirty="0" smtClean="0">
                <a:solidFill>
                  <a:schemeClr val="tx1"/>
                </a:solidFill>
                <a:effectLst/>
                <a:latin typeface="Arial"/>
                <a:ea typeface="+mn-ea"/>
                <a:cs typeface="+mn-cs"/>
              </a:rPr>
              <a:t>are automated reference deployments for key workloads on the AWS Cloud. </a:t>
            </a:r>
          </a:p>
          <a:p>
            <a:r>
              <a:rPr lang="en-US" sz="1200" kern="1200" dirty="0" smtClean="0">
                <a:solidFill>
                  <a:schemeClr val="tx1"/>
                </a:solidFill>
                <a:effectLst/>
                <a:latin typeface="Arial"/>
                <a:ea typeface="+mn-ea"/>
                <a:cs typeface="+mn-cs"/>
              </a:rPr>
              <a:t>Each Quick Start launches, configures, and runs the AWS compute, network, storage, and </a:t>
            </a:r>
          </a:p>
          <a:p>
            <a:r>
              <a:rPr lang="en-US" sz="1200" kern="1200" dirty="0" smtClean="0">
                <a:solidFill>
                  <a:schemeClr val="tx1"/>
                </a:solidFill>
                <a:effectLst/>
                <a:latin typeface="Arial"/>
                <a:ea typeface="+mn-ea"/>
                <a:cs typeface="+mn-cs"/>
              </a:rPr>
              <a:t>other services required to deploy a specific workload on AWS, using AWS best practices for </a:t>
            </a:r>
          </a:p>
          <a:p>
            <a:r>
              <a:rPr lang="en-US" sz="1200" kern="1200" dirty="0" smtClean="0">
                <a:solidFill>
                  <a:schemeClr val="tx1"/>
                </a:solidFill>
                <a:effectLst/>
                <a:latin typeface="Arial"/>
                <a:ea typeface="+mn-ea"/>
                <a:cs typeface="+mn-cs"/>
              </a:rPr>
              <a:t>security and availability.</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16</a:t>
            </a:fld>
            <a:endParaRPr lang="en-US" dirty="0"/>
          </a:p>
        </p:txBody>
      </p:sp>
    </p:spTree>
    <p:extLst>
      <p:ext uri="{BB962C8B-B14F-4D97-AF65-F5344CB8AC3E}">
        <p14:creationId xmlns:p14="http://schemas.microsoft.com/office/powerpoint/2010/main" val="762358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9C3F2ED-74C5-7D4F-8560-0CC253E9A436}"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560865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4A6AF9-67C1-984A-805D-3E85C9691F52}" type="slidenum">
              <a:rPr lang="en-US" smtClean="0"/>
              <a:t>21</a:t>
            </a:fld>
            <a:endParaRPr lang="en-US" dirty="0"/>
          </a:p>
        </p:txBody>
      </p:sp>
    </p:spTree>
    <p:extLst>
      <p:ext uri="{BB962C8B-B14F-4D97-AF65-F5344CB8AC3E}">
        <p14:creationId xmlns:p14="http://schemas.microsoft.com/office/powerpoint/2010/main" val="26681758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22</a:t>
            </a:fld>
            <a:endParaRPr lang="en-US" dirty="0"/>
          </a:p>
        </p:txBody>
      </p:sp>
    </p:spTree>
    <p:extLst>
      <p:ext uri="{BB962C8B-B14F-4D97-AF65-F5344CB8AC3E}">
        <p14:creationId xmlns:p14="http://schemas.microsoft.com/office/powerpoint/2010/main" val="15423640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23</a:t>
            </a:fld>
            <a:endParaRPr lang="en-US" dirty="0"/>
          </a:p>
        </p:txBody>
      </p:sp>
    </p:spTree>
    <p:extLst>
      <p:ext uri="{BB962C8B-B14F-4D97-AF65-F5344CB8AC3E}">
        <p14:creationId xmlns:p14="http://schemas.microsoft.com/office/powerpoint/2010/main" val="1255994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24</a:t>
            </a:fld>
            <a:endParaRPr lang="en-US" dirty="0"/>
          </a:p>
        </p:txBody>
      </p:sp>
    </p:spTree>
    <p:extLst>
      <p:ext uri="{BB962C8B-B14F-4D97-AF65-F5344CB8AC3E}">
        <p14:creationId xmlns:p14="http://schemas.microsoft.com/office/powerpoint/2010/main" val="33144878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baseline="0" dirty="0" smtClean="0"/>
          </a:p>
        </p:txBody>
      </p:sp>
      <p:sp>
        <p:nvSpPr>
          <p:cNvPr id="4" name="Slide Number Placeholder 3"/>
          <p:cNvSpPr>
            <a:spLocks noGrp="1"/>
          </p:cNvSpPr>
          <p:nvPr>
            <p:ph type="sldNum" sz="quarter" idx="10"/>
          </p:nvPr>
        </p:nvSpPr>
        <p:spPr/>
        <p:txBody>
          <a:bodyPr/>
          <a:lstStyle/>
          <a:p>
            <a:fld id="{69C3F2ED-74C5-7D4F-8560-0CC253E9A436}" type="slidenum">
              <a:rPr lang="en-US" smtClean="0"/>
              <a:pPr/>
              <a:t>25</a:t>
            </a:fld>
            <a:endParaRPr lang="en-US" dirty="0"/>
          </a:p>
        </p:txBody>
      </p:sp>
    </p:spTree>
    <p:extLst>
      <p:ext uri="{BB962C8B-B14F-4D97-AF65-F5344CB8AC3E}">
        <p14:creationId xmlns:p14="http://schemas.microsoft.com/office/powerpoint/2010/main" val="19288579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26</a:t>
            </a:fld>
            <a:endParaRPr lang="en-US" dirty="0"/>
          </a:p>
        </p:txBody>
      </p:sp>
    </p:spTree>
    <p:extLst>
      <p:ext uri="{BB962C8B-B14F-4D97-AF65-F5344CB8AC3E}">
        <p14:creationId xmlns:p14="http://schemas.microsoft.com/office/powerpoint/2010/main" val="2514617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4</a:t>
            </a:fld>
            <a:endParaRPr lang="en-US" dirty="0"/>
          </a:p>
        </p:txBody>
      </p:sp>
    </p:spTree>
    <p:extLst>
      <p:ext uri="{BB962C8B-B14F-4D97-AF65-F5344CB8AC3E}">
        <p14:creationId xmlns:p14="http://schemas.microsoft.com/office/powerpoint/2010/main" val="457933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27</a:t>
            </a:fld>
            <a:endParaRPr lang="en-US" dirty="0"/>
          </a:p>
        </p:txBody>
      </p:sp>
    </p:spTree>
    <p:extLst>
      <p:ext uri="{BB962C8B-B14F-4D97-AF65-F5344CB8AC3E}">
        <p14:creationId xmlns:p14="http://schemas.microsoft.com/office/powerpoint/2010/main" val="26145518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Done in a declarative</a:t>
            </a:r>
            <a:r>
              <a:rPr lang="en-US" baseline="0" dirty="0" smtClean="0"/>
              <a:t> fashion</a:t>
            </a:r>
          </a:p>
          <a:p>
            <a:endParaRPr lang="en-US" baseline="0" dirty="0" smtClean="0"/>
          </a:p>
        </p:txBody>
      </p:sp>
      <p:sp>
        <p:nvSpPr>
          <p:cNvPr id="4" name="Slide Number Placeholder 3"/>
          <p:cNvSpPr>
            <a:spLocks noGrp="1"/>
          </p:cNvSpPr>
          <p:nvPr>
            <p:ph type="sldNum" sz="quarter" idx="10"/>
          </p:nvPr>
        </p:nvSpPr>
        <p:spPr/>
        <p:txBody>
          <a:bodyPr/>
          <a:lstStyle/>
          <a:p>
            <a:fld id="{C84A6AF9-67C1-984A-805D-3E85C9691F52}" type="slidenum">
              <a:rPr lang="en-US" smtClean="0"/>
              <a:t>29</a:t>
            </a:fld>
            <a:endParaRPr lang="en-US" dirty="0"/>
          </a:p>
        </p:txBody>
      </p:sp>
    </p:spTree>
    <p:extLst>
      <p:ext uri="{BB962C8B-B14F-4D97-AF65-F5344CB8AC3E}">
        <p14:creationId xmlns:p14="http://schemas.microsoft.com/office/powerpoint/2010/main" val="41887301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4A6AF9-67C1-984A-805D-3E85C9691F52}" type="slidenum">
              <a:rPr lang="en-US" smtClean="0"/>
              <a:t>30</a:t>
            </a:fld>
            <a:endParaRPr lang="en-US" dirty="0"/>
          </a:p>
        </p:txBody>
      </p:sp>
    </p:spTree>
    <p:extLst>
      <p:ext uri="{BB962C8B-B14F-4D97-AF65-F5344CB8AC3E}">
        <p14:creationId xmlns:p14="http://schemas.microsoft.com/office/powerpoint/2010/main" val="34172186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Making scripts reusable is great, but making scripts re-run in place is ideal</a:t>
            </a:r>
          </a:p>
          <a:p>
            <a:endParaRPr lang="en-US" dirty="0" smtClean="0"/>
          </a:p>
          <a:p>
            <a:r>
              <a:rPr lang="en-US" dirty="0" smtClean="0"/>
              <a:t>PowerShell DSC </a:t>
            </a:r>
            <a:r>
              <a:rPr lang="en-US" baseline="0" dirty="0" smtClean="0"/>
              <a:t> -&gt;  C</a:t>
            </a:r>
            <a:r>
              <a:rPr lang="en-US" dirty="0" smtClean="0"/>
              <a:t>onfigurations</a:t>
            </a:r>
          </a:p>
          <a:p>
            <a:r>
              <a:rPr lang="en-US" dirty="0" smtClean="0"/>
              <a:t>Ansible  -&gt;  Playbooks</a:t>
            </a:r>
          </a:p>
          <a:p>
            <a:r>
              <a:rPr lang="en-US" dirty="0" smtClean="0"/>
              <a:t>Chef</a:t>
            </a:r>
            <a:r>
              <a:rPr lang="en-US" baseline="0" dirty="0" smtClean="0"/>
              <a:t>  -&gt;  Recipes</a:t>
            </a:r>
          </a:p>
          <a:p>
            <a:r>
              <a:rPr lang="en-US" baseline="0" dirty="0" smtClean="0"/>
              <a:t>Puppet  -&gt;  Manifests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31</a:t>
            </a:fld>
            <a:endParaRPr lang="en-US" dirty="0"/>
          </a:p>
        </p:txBody>
      </p:sp>
    </p:spTree>
    <p:extLst>
      <p:ext uri="{BB962C8B-B14F-4D97-AF65-F5344CB8AC3E}">
        <p14:creationId xmlns:p14="http://schemas.microsoft.com/office/powerpoint/2010/main" val="1241578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Found </a:t>
            </a:r>
            <a:r>
              <a:rPr lang="en-US" baseline="0" dirty="0" smtClean="0"/>
              <a:t>recurring pieces of code across Microsoft-based Quick Starts. For example: Many Windows environment need to join an AD domain.</a:t>
            </a:r>
          </a:p>
          <a:p>
            <a:endParaRPr lang="en-US" baseline="0" dirty="0" smtClean="0"/>
          </a:p>
          <a:p>
            <a:r>
              <a:rPr lang="en-US" baseline="0" dirty="0" smtClean="0"/>
              <a:t>Converted these to reusable scripts and modules.</a:t>
            </a:r>
          </a:p>
          <a:p>
            <a:endParaRPr lang="en-US" baseline="0" dirty="0" smtClean="0"/>
          </a:p>
          <a:p>
            <a:r>
              <a:rPr lang="en-US" dirty="0" smtClean="0"/>
              <a:t>Show how we use the AWSQuickStart</a:t>
            </a:r>
            <a:r>
              <a:rPr lang="en-US" baseline="0" dirty="0" smtClean="0"/>
              <a:t> PS Module to handle signaling.</a:t>
            </a:r>
          </a:p>
          <a:p>
            <a:endParaRPr lang="en-US" baseline="0" dirty="0" smtClean="0"/>
          </a:p>
          <a:p>
            <a:r>
              <a:rPr lang="en-US" baseline="0" dirty="0" smtClean="0"/>
              <a:t>Reused across Quick Starts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32</a:t>
            </a:fld>
            <a:endParaRPr lang="en-US" dirty="0"/>
          </a:p>
        </p:txBody>
      </p:sp>
    </p:spTree>
    <p:extLst>
      <p:ext uri="{BB962C8B-B14F-4D97-AF65-F5344CB8AC3E}">
        <p14:creationId xmlns:p14="http://schemas.microsoft.com/office/powerpoint/2010/main" val="11889028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Lucida Console" panose="020B0609040504020204" pitchFamily="49" charset="0"/>
              </a:rPr>
              <a:t>This is inside the </a:t>
            </a:r>
            <a:r>
              <a:rPr lang="en-US" dirty="0" smtClean="0">
                <a:solidFill>
                  <a:srgbClr val="008000"/>
                </a:solidFill>
                <a:latin typeface="Lucida Console" panose="020B0609040504020204" pitchFamily="49" charset="0"/>
              </a:rPr>
              <a:t>"files"</a:t>
            </a:r>
            <a:r>
              <a:rPr lang="en-US" baseline="0" dirty="0" smtClean="0">
                <a:solidFill>
                  <a:srgbClr val="000000"/>
                </a:solidFill>
                <a:latin typeface="Lucida Console" panose="020B0609040504020204" pitchFamily="49" charset="0"/>
              </a:rPr>
              <a:t> section of a specific cfn-init config set</a:t>
            </a:r>
            <a:endParaRPr lang="en-US" dirty="0" smtClean="0">
              <a:latin typeface="Lucida Console" panose="020B0609040504020204" pitchFamily="49"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smtClean="0">
              <a:latin typeface="Lucida Console" panose="020B0609040504020204" pitchFamily="49"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Lucida Console" panose="020B0609040504020204" pitchFamily="49" charset="0"/>
              </a:rPr>
              <a:t>Sourcing files: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Lucida Console" panose="020B0609040504020204" pitchFamily="49" charset="0"/>
              </a:rPr>
              <a:t>We should do</a:t>
            </a:r>
            <a:r>
              <a:rPr lang="en-US" baseline="0" dirty="0" smtClean="0">
                <a:latin typeface="Lucida Console" panose="020B0609040504020204" pitchFamily="49" charset="0"/>
              </a:rPr>
              <a:t> our best to not include the complex or potentially unreliable scripts inside “content” for a file and instead use “source” to get the file from a known location and place it in a secure location locally.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smtClean="0">
                <a:latin typeface="Lucida Console" panose="020B0609040504020204" pitchFamily="49" charset="0"/>
              </a:rPr>
              <a:t>This also makes it easier to develop and debug the scripts separately.</a:t>
            </a:r>
            <a:endParaRPr lang="en-US" dirty="0" smtClean="0">
              <a:latin typeface="Lucida Console" panose="020B0609040504020204" pitchFamily="49"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smtClean="0">
              <a:latin typeface="Lucida Console" panose="020B0609040504020204" pitchFamily="49"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Lucida Console" panose="020B0609040504020204" pitchFamily="49" charset="0"/>
              </a:rPr>
              <a:t>Relative paths: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Lucida Console" panose="020B0609040504020204" pitchFamily="49" charset="0"/>
              </a:rPr>
              <a:t>Show how we take in a bucket and key prefix and figure out everything from there</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33</a:t>
            </a:fld>
            <a:endParaRPr lang="en-US" dirty="0"/>
          </a:p>
        </p:txBody>
      </p:sp>
    </p:spTree>
    <p:extLst>
      <p:ext uri="{BB962C8B-B14F-4D97-AF65-F5344CB8AC3E}">
        <p14:creationId xmlns:p14="http://schemas.microsoft.com/office/powerpoint/2010/main" val="32891159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Relative paths are also used for the TemplateURL and Parameters (as needed)</a:t>
            </a:r>
          </a:p>
          <a:p>
            <a:endParaRPr lang="en-US" dirty="0" smtClean="0"/>
          </a:p>
          <a:p>
            <a:r>
              <a:rPr lang="en-US" dirty="0" smtClean="0"/>
              <a:t>Realized that AD Stack and RDGateway</a:t>
            </a:r>
            <a:r>
              <a:rPr lang="en-US" baseline="0" dirty="0" smtClean="0"/>
              <a:t> were usually common building blocks across stacks.</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34</a:t>
            </a:fld>
            <a:endParaRPr lang="en-US" dirty="0"/>
          </a:p>
        </p:txBody>
      </p:sp>
    </p:spTree>
    <p:extLst>
      <p:ext uri="{BB962C8B-B14F-4D97-AF65-F5344CB8AC3E}">
        <p14:creationId xmlns:p14="http://schemas.microsoft.com/office/powerpoint/2010/main" val="15097413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a PS Script with try/catch and catch using a Cmdlet from AWSQuickStart to signal the exception.</a:t>
            </a:r>
          </a:p>
          <a:p>
            <a:endParaRPr lang="en-US" dirty="0" smtClean="0"/>
          </a:p>
          <a:p>
            <a:r>
              <a:rPr lang="en-US" dirty="0" smtClean="0"/>
              <a:t>Don’t forget the $ErrorActionPreference=Stop to ensure that non-terminating errors are also caught.</a:t>
            </a: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35</a:t>
            </a:fld>
            <a:endParaRPr lang="en-US" dirty="0"/>
          </a:p>
        </p:txBody>
      </p:sp>
    </p:spTree>
    <p:extLst>
      <p:ext uri="{BB962C8B-B14F-4D97-AF65-F5344CB8AC3E}">
        <p14:creationId xmlns:p14="http://schemas.microsoft.com/office/powerpoint/2010/main" val="3135895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smtClean="0">
                <a:latin typeface="Lucida Console" panose="020B0609040504020204" pitchFamily="49" charset="0"/>
              </a:rPr>
              <a:t>This is inside the </a:t>
            </a:r>
            <a:r>
              <a:rPr lang="en-US" dirty="0" smtClean="0">
                <a:solidFill>
                  <a:srgbClr val="008000"/>
                </a:solidFill>
                <a:latin typeface="Lucida Console" panose="020B0609040504020204" pitchFamily="49" charset="0"/>
              </a:rPr>
              <a:t>“commands"</a:t>
            </a:r>
            <a:r>
              <a:rPr lang="en-US" baseline="0" dirty="0" smtClean="0">
                <a:solidFill>
                  <a:srgbClr val="000000"/>
                </a:solidFill>
                <a:latin typeface="Lucida Console" panose="020B0609040504020204" pitchFamily="49" charset="0"/>
              </a:rPr>
              <a:t> section of a specific cfn-init config set</a:t>
            </a:r>
            <a:endParaRPr lang="en-US" dirty="0" smtClean="0">
              <a:latin typeface="Lucida Console" panose="020B0609040504020204" pitchFamily="49" charset="0"/>
            </a:endParaRPr>
          </a:p>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36</a:t>
            </a:fld>
            <a:endParaRPr lang="en-US" dirty="0"/>
          </a:p>
        </p:txBody>
      </p:sp>
    </p:spTree>
    <p:extLst>
      <p:ext uri="{BB962C8B-B14F-4D97-AF65-F5344CB8AC3E}">
        <p14:creationId xmlns:p14="http://schemas.microsoft.com/office/powerpoint/2010/main" val="1224522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not put it in UserData?</a:t>
            </a:r>
            <a:r>
              <a:rPr lang="en-US" baseline="0" dirty="0" smtClean="0"/>
              <a:t> </a:t>
            </a:r>
            <a:r>
              <a:rPr lang="en-US" dirty="0" smtClean="0"/>
              <a:t>because of Windows reboots since UserData is only executed</a:t>
            </a:r>
            <a:r>
              <a:rPr lang="en-US" baseline="0" dirty="0" smtClean="0"/>
              <a:t> once (on the first instance launch) and not on subsequent reboots. Signaling must be handled via CFN init if there are reboots in the bootstrapping process.</a:t>
            </a:r>
          </a:p>
          <a:p>
            <a:endParaRPr lang="en-US" baseline="0" dirty="0" smtClean="0"/>
          </a:p>
          <a:p>
            <a:r>
              <a:rPr lang="en-US" baseline="0" dirty="0" smtClean="0"/>
              <a:t>If you aren’t doing any reboots, it is OK to put this in user data. However, many Windows operations require reboots like host rename and domain join.</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38</a:t>
            </a:fld>
            <a:endParaRPr lang="en-US" dirty="0"/>
          </a:p>
        </p:txBody>
      </p:sp>
    </p:spTree>
    <p:extLst>
      <p:ext uri="{BB962C8B-B14F-4D97-AF65-F5344CB8AC3E}">
        <p14:creationId xmlns:p14="http://schemas.microsoft.com/office/powerpoint/2010/main" val="3171621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where do we start …</a:t>
            </a:r>
          </a:p>
          <a:p>
            <a:r>
              <a:rPr lang="en-US" dirty="0" smtClean="0"/>
              <a:t>Is the release process automated … commit code, build, test, deploy</a:t>
            </a:r>
          </a:p>
          <a:p>
            <a:r>
              <a:rPr lang="en-US" dirty="0" smtClean="0"/>
              <a:t>Is</a:t>
            </a:r>
            <a:r>
              <a:rPr lang="en-US" baseline="0" dirty="0" smtClean="0"/>
              <a:t> the testing automated – do you automated scripts as part for Unit Testing, for Integrated Testing, Do you do Continuous Production Testing, Are you introducing synthetic traffic</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5</a:t>
            </a:fld>
            <a:endParaRPr lang="en-US" dirty="0"/>
          </a:p>
        </p:txBody>
      </p:sp>
    </p:spTree>
    <p:extLst>
      <p:ext uri="{BB962C8B-B14F-4D97-AF65-F5344CB8AC3E}">
        <p14:creationId xmlns:p14="http://schemas.microsoft.com/office/powerpoint/2010/main" val="24668861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Importantly be aware that a service is</a:t>
            </a:r>
            <a:r>
              <a:rPr lang="en-US" baseline="0" dirty="0" smtClean="0"/>
              <a:t> unsalable … So automating - Monitoring, production testing and synthetic traffic are equally important </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6</a:t>
            </a:fld>
            <a:endParaRPr lang="en-US" dirty="0"/>
          </a:p>
        </p:txBody>
      </p:sp>
    </p:spTree>
    <p:extLst>
      <p:ext uri="{BB962C8B-B14F-4D97-AF65-F5344CB8AC3E}">
        <p14:creationId xmlns:p14="http://schemas.microsoft.com/office/powerpoint/2010/main" val="1905142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little more on synthetic traffic</a:t>
            </a:r>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7</a:t>
            </a:fld>
            <a:endParaRPr lang="en-US" dirty="0"/>
          </a:p>
        </p:txBody>
      </p:sp>
    </p:spTree>
    <p:extLst>
      <p:ext uri="{BB962C8B-B14F-4D97-AF65-F5344CB8AC3E}">
        <p14:creationId xmlns:p14="http://schemas.microsoft.com/office/powerpoint/2010/main" val="3920036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8</a:t>
            </a:fld>
            <a:endParaRPr lang="en-US" dirty="0"/>
          </a:p>
        </p:txBody>
      </p:sp>
    </p:spTree>
    <p:extLst>
      <p:ext uri="{BB962C8B-B14F-4D97-AF65-F5344CB8AC3E}">
        <p14:creationId xmlns:p14="http://schemas.microsoft.com/office/powerpoint/2010/main" val="432554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9</a:t>
            </a:fld>
            <a:endParaRPr lang="en-US" dirty="0"/>
          </a:p>
        </p:txBody>
      </p:sp>
    </p:spTree>
    <p:extLst>
      <p:ext uri="{BB962C8B-B14F-4D97-AF65-F5344CB8AC3E}">
        <p14:creationId xmlns:p14="http://schemas.microsoft.com/office/powerpoint/2010/main" val="676239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12</a:t>
            </a:fld>
            <a:endParaRPr lang="en-US" dirty="0"/>
          </a:p>
        </p:txBody>
      </p:sp>
    </p:spTree>
    <p:extLst>
      <p:ext uri="{BB962C8B-B14F-4D97-AF65-F5344CB8AC3E}">
        <p14:creationId xmlns:p14="http://schemas.microsoft.com/office/powerpoint/2010/main" val="2445490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9C3F2ED-74C5-7D4F-8560-0CC253E9A436}" type="slidenum">
              <a:rPr lang="en-US" smtClean="0"/>
              <a:pPr/>
              <a:t>13</a:t>
            </a:fld>
            <a:endParaRPr lang="en-US" dirty="0"/>
          </a:p>
        </p:txBody>
      </p:sp>
    </p:spTree>
    <p:extLst>
      <p:ext uri="{BB962C8B-B14F-4D97-AF65-F5344CB8AC3E}">
        <p14:creationId xmlns:p14="http://schemas.microsoft.com/office/powerpoint/2010/main" val="28906152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5.png"/><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emf"/></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2.emf"/><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ext Placeholder 11"/>
          <p:cNvSpPr>
            <a:spLocks noGrp="1"/>
          </p:cNvSpPr>
          <p:nvPr>
            <p:ph type="body" sz="quarter" idx="10" hasCustomPrompt="1"/>
          </p:nvPr>
        </p:nvSpPr>
        <p:spPr>
          <a:xfrm>
            <a:off x="2730500" y="3643480"/>
            <a:ext cx="3683000" cy="433387"/>
          </a:xfrm>
        </p:spPr>
        <p:txBody>
          <a:bodyPr>
            <a:normAutofit/>
          </a:bodyPr>
          <a:lstStyle>
            <a:lvl1pPr marL="0" indent="0" algn="ctr">
              <a:buNone/>
              <a:defRPr sz="1200" baseline="0">
                <a:solidFill>
                  <a:schemeClr val="bg1"/>
                </a:solidFill>
              </a:defRPr>
            </a:lvl1pPr>
          </a:lstStyle>
          <a:p>
            <a:pPr lvl="0"/>
            <a:r>
              <a:rPr lang="en-US" dirty="0" smtClean="0"/>
              <a:t>Click to edit Presenter, Team</a:t>
            </a:r>
            <a:endParaRPr lang="en-US" dirty="0"/>
          </a:p>
        </p:txBody>
      </p:sp>
      <p:sp>
        <p:nvSpPr>
          <p:cNvPr id="7" name="Text Placeholder 11"/>
          <p:cNvSpPr>
            <a:spLocks noGrp="1"/>
          </p:cNvSpPr>
          <p:nvPr>
            <p:ph type="body" sz="quarter" idx="11" hasCustomPrompt="1"/>
          </p:nvPr>
        </p:nvSpPr>
        <p:spPr>
          <a:xfrm>
            <a:off x="2730500" y="4024481"/>
            <a:ext cx="3683000" cy="369888"/>
          </a:xfrm>
        </p:spPr>
        <p:txBody>
          <a:bodyPr>
            <a:normAutofit/>
          </a:bodyPr>
          <a:lstStyle>
            <a:lvl1pPr marL="0" indent="0" algn="ctr">
              <a:buNone/>
              <a:defRPr sz="1200" baseline="0">
                <a:solidFill>
                  <a:schemeClr val="bg1"/>
                </a:solidFill>
              </a:defRPr>
            </a:lvl1pPr>
          </a:lstStyle>
          <a:p>
            <a:pPr lvl="0"/>
            <a:r>
              <a:rPr lang="en-US" dirty="0" smtClean="0"/>
              <a:t>Click to edit Date</a:t>
            </a:r>
            <a:endParaRPr lang="en-US" dirty="0"/>
          </a:p>
        </p:txBody>
      </p:sp>
      <p:sp>
        <p:nvSpPr>
          <p:cNvPr id="10" name="Text Placeholder 8"/>
          <p:cNvSpPr>
            <a:spLocks noGrp="1"/>
          </p:cNvSpPr>
          <p:nvPr>
            <p:ph type="body" sz="quarter" idx="12" hasCustomPrompt="1"/>
          </p:nvPr>
        </p:nvSpPr>
        <p:spPr>
          <a:xfrm>
            <a:off x="909506" y="2173165"/>
            <a:ext cx="7324988" cy="744537"/>
          </a:xfrm>
        </p:spPr>
        <p:txBody>
          <a:bodyPr>
            <a:noAutofit/>
          </a:bodyPr>
          <a:lstStyle>
            <a:lvl1pPr marL="0" indent="0" algn="ctr">
              <a:buNone/>
              <a:defRPr sz="3200" b="1" baseline="0">
                <a:solidFill>
                  <a:schemeClr val="bg1"/>
                </a:solidFill>
              </a:defRPr>
            </a:lvl1pPr>
          </a:lstStyle>
          <a:p>
            <a:pPr lvl="0"/>
            <a:r>
              <a:rPr lang="en-US" dirty="0" smtClean="0"/>
              <a:t>Click to edit Master title style</a:t>
            </a:r>
            <a:endParaRPr lang="en-US" dirty="0"/>
          </a:p>
        </p:txBody>
      </p:sp>
      <p:sp>
        <p:nvSpPr>
          <p:cNvPr id="12" name="Text Placeholder 11"/>
          <p:cNvSpPr>
            <a:spLocks noGrp="1"/>
          </p:cNvSpPr>
          <p:nvPr>
            <p:ph type="body" sz="quarter" idx="13"/>
          </p:nvPr>
        </p:nvSpPr>
        <p:spPr>
          <a:xfrm>
            <a:off x="1551209" y="2923512"/>
            <a:ext cx="6041582" cy="487849"/>
          </a:xfrm>
        </p:spPr>
        <p:txBody>
          <a:bodyPr/>
          <a:lstStyle>
            <a:lvl1pPr marL="0" indent="0" algn="ctr">
              <a:buNone/>
              <a:defRPr sz="1800">
                <a:solidFill>
                  <a:schemeClr val="bg1"/>
                </a:solidFill>
              </a:defRPr>
            </a:lvl1pPr>
          </a:lstStyle>
          <a:p>
            <a:pPr lvl="0"/>
            <a:r>
              <a:rPr lang="en-US" dirty="0" smtClean="0"/>
              <a:t>Click to edit Master text styles</a:t>
            </a:r>
          </a:p>
        </p:txBody>
      </p:sp>
      <p:sp>
        <p:nvSpPr>
          <p:cNvPr id="13" name="TextBox 12"/>
          <p:cNvSpPr txBox="1"/>
          <p:nvPr userDrawn="1"/>
        </p:nvSpPr>
        <p:spPr>
          <a:xfrm>
            <a:off x="489150" y="4891341"/>
            <a:ext cx="3027774" cy="107722"/>
          </a:xfrm>
          <a:prstGeom prst="rect">
            <a:avLst/>
          </a:prstGeom>
          <a:noFill/>
        </p:spPr>
        <p:txBody>
          <a:bodyPr wrap="square" lIns="0" tIns="0" rIns="0" bIns="0" rtlCol="0">
            <a:spAutoFit/>
          </a:bodyPr>
          <a:lstStyle/>
          <a:p>
            <a:r>
              <a:rPr lang="en-US" sz="700" dirty="0" smtClean="0">
                <a:solidFill>
                  <a:schemeClr val="bg1"/>
                </a:solidFill>
              </a:rPr>
              <a:t>© 2016, Amazon Web Services, Inc. or its Affiliates. All rights reserved.</a:t>
            </a:r>
            <a:endParaRPr lang="en-US" sz="700" dirty="0">
              <a:solidFill>
                <a:schemeClr val="bg1"/>
              </a:solidFill>
            </a:endParaRPr>
          </a:p>
        </p:txBody>
      </p:sp>
      <p:pic>
        <p:nvPicPr>
          <p:cNvPr id="11" name="Picture 10"/>
          <p:cNvPicPr>
            <a:picLocks noChangeAspect="1"/>
          </p:cNvPicPr>
          <p:nvPr userDrawn="1"/>
        </p:nvPicPr>
        <p:blipFill>
          <a:blip r:embed="rId3"/>
          <a:stretch>
            <a:fillRect/>
          </a:stretch>
        </p:blipFill>
        <p:spPr>
          <a:xfrm>
            <a:off x="4287358" y="4653047"/>
            <a:ext cx="569284" cy="214318"/>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123211" y="502920"/>
            <a:ext cx="2897579" cy="1076072"/>
          </a:xfrm>
          <a:prstGeom prst="rect">
            <a:avLst/>
          </a:prstGeom>
        </p:spPr>
      </p:pic>
    </p:spTree>
    <p:extLst>
      <p:ext uri="{BB962C8B-B14F-4D97-AF65-F5344CB8AC3E}">
        <p14:creationId xmlns:p14="http://schemas.microsoft.com/office/powerpoint/2010/main" val="200531436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467069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0242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2630376"/>
            <a:ext cx="7728214" cy="1021556"/>
          </a:xfrm>
        </p:spPr>
        <p:txBody>
          <a:bodyPr anchor="ctr">
            <a:noAutofit/>
          </a:bodyPr>
          <a:lstStyle>
            <a:lvl1pPr algn="ctr">
              <a:defRPr sz="4000" b="1" cap="none">
                <a:solidFill>
                  <a:schemeClr val="bg1"/>
                </a:solidFill>
              </a:defRPr>
            </a:lvl1pPr>
          </a:lstStyle>
          <a:p>
            <a:r>
              <a:rPr lang="en-US" dirty="0" smtClean="0"/>
              <a:t>Thank you!</a:t>
            </a:r>
            <a:endParaRPr lang="en-US" dirty="0"/>
          </a:p>
        </p:txBody>
      </p:sp>
      <p:sp>
        <p:nvSpPr>
          <p:cNvPr id="3" name="Text Placeholder 11"/>
          <p:cNvSpPr>
            <a:spLocks noGrp="1"/>
          </p:cNvSpPr>
          <p:nvPr>
            <p:ph type="body" sz="quarter" idx="10"/>
          </p:nvPr>
        </p:nvSpPr>
        <p:spPr>
          <a:xfrm>
            <a:off x="2730500" y="3722055"/>
            <a:ext cx="3662062" cy="433387"/>
          </a:xfrm>
        </p:spPr>
        <p:txBody>
          <a:bodyPr>
            <a:normAutofit/>
          </a:bodyPr>
          <a:lstStyle>
            <a:lvl1pPr marL="0" indent="0" algn="ctr">
              <a:buNone/>
              <a:defRPr sz="1600" baseline="0">
                <a:solidFill>
                  <a:schemeClr val="bg1"/>
                </a:solidFill>
              </a:defRPr>
            </a:lvl1pPr>
          </a:lstStyle>
          <a:p>
            <a:pPr lvl="0"/>
            <a:r>
              <a:rPr lang="en-US" smtClean="0"/>
              <a:t>Click to edit Master text styles</a:t>
            </a:r>
          </a:p>
        </p:txBody>
      </p:sp>
      <p:pic>
        <p:nvPicPr>
          <p:cNvPr id="6" name="Picture 5"/>
          <p:cNvPicPr>
            <a:picLocks noChangeAspect="1"/>
          </p:cNvPicPr>
          <p:nvPr userDrawn="1"/>
        </p:nvPicPr>
        <p:blipFill>
          <a:blip r:embed="rId3"/>
          <a:stretch>
            <a:fillRect/>
          </a:stretch>
        </p:blipFill>
        <p:spPr>
          <a:xfrm>
            <a:off x="4287358" y="4653047"/>
            <a:ext cx="569284" cy="214318"/>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3123211" y="502920"/>
            <a:ext cx="2897579" cy="1076072"/>
          </a:xfrm>
          <a:prstGeom prst="rect">
            <a:avLst/>
          </a:prstGeom>
        </p:spPr>
      </p:pic>
    </p:spTree>
    <p:extLst>
      <p:ext uri="{BB962C8B-B14F-4D97-AF65-F5344CB8AC3E}">
        <p14:creationId xmlns:p14="http://schemas.microsoft.com/office/powerpoint/2010/main" val="212483756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extBox 12"/>
          <p:cNvSpPr txBox="1"/>
          <p:nvPr userDrawn="1"/>
        </p:nvSpPr>
        <p:spPr>
          <a:xfrm>
            <a:off x="489150" y="4891341"/>
            <a:ext cx="3027774" cy="107722"/>
          </a:xfrm>
          <a:prstGeom prst="rect">
            <a:avLst/>
          </a:prstGeom>
          <a:noFill/>
        </p:spPr>
        <p:txBody>
          <a:bodyPr wrap="square" lIns="0" tIns="0" rIns="0" bIns="0" rtlCol="0">
            <a:spAutoFit/>
          </a:bodyPr>
          <a:lstStyle/>
          <a:p>
            <a:r>
              <a:rPr lang="en-US" sz="700" dirty="0" smtClean="0">
                <a:solidFill>
                  <a:schemeClr val="bg1"/>
                </a:solidFill>
              </a:rPr>
              <a:t>© 2016, Amazon Web Services, Inc. or its Affiliates. All rights reserved.</a:t>
            </a:r>
            <a:endParaRPr lang="en-US" sz="700" dirty="0">
              <a:solidFill>
                <a:schemeClr val="bg1"/>
              </a:solidFill>
            </a:endParaRPr>
          </a:p>
        </p:txBody>
      </p:sp>
      <p:pic>
        <p:nvPicPr>
          <p:cNvPr id="11" name="Picture 10"/>
          <p:cNvPicPr>
            <a:picLocks noChangeAspect="1"/>
          </p:cNvPicPr>
          <p:nvPr userDrawn="1"/>
        </p:nvPicPr>
        <p:blipFill>
          <a:blip r:embed="rId3"/>
          <a:stretch>
            <a:fillRect/>
          </a:stretch>
        </p:blipFill>
        <p:spPr>
          <a:xfrm>
            <a:off x="4287358" y="4653047"/>
            <a:ext cx="569284" cy="214318"/>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455"/>
            <a:ext cx="9144000" cy="5143045"/>
          </a:xfrm>
          <a:prstGeom prst="rect">
            <a:avLst/>
          </a:prstGeom>
        </p:spPr>
      </p:pic>
    </p:spTree>
    <p:extLst>
      <p:ext uri="{BB962C8B-B14F-4D97-AF65-F5344CB8AC3E}">
        <p14:creationId xmlns:p14="http://schemas.microsoft.com/office/powerpoint/2010/main" val="924804889"/>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D4D4C"/>
                </a:solidFill>
              </a:defRPr>
            </a:lvl1pPr>
            <a:lvl2pPr marL="742950" indent="-285750">
              <a:buFont typeface="Arial"/>
              <a:buChar char="•"/>
              <a:defRPr>
                <a:solidFill>
                  <a:srgbClr val="4D4D4C"/>
                </a:solidFill>
              </a:defRPr>
            </a:lvl2pPr>
            <a:lvl3pPr marL="1143000" indent="-228600">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363802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smtClean="0"/>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841053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4D4D4C"/>
                </a:solidFill>
              </a:defRPr>
            </a:lvl1pPr>
          </a:lstStyle>
          <a:p>
            <a:r>
              <a:rPr lang="en-US" smtClean="0"/>
              <a:t>Click to edit Master title style</a:t>
            </a:r>
            <a:endParaRPr lang="en-US" dirty="0"/>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110912" y="4699140"/>
            <a:ext cx="883650" cy="331100"/>
          </a:xfrm>
          <a:prstGeom prst="rect">
            <a:avLst/>
          </a:prstGeom>
        </p:spPr>
      </p:pic>
    </p:spTree>
    <p:extLst>
      <p:ext uri="{BB962C8B-B14F-4D97-AF65-F5344CB8AC3E}">
        <p14:creationId xmlns:p14="http://schemas.microsoft.com/office/powerpoint/2010/main" val="158842323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246066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smtClean="0"/>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525033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108820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rgbClr val="4D4D4C"/>
                </a:solidFill>
              </a:defRPr>
            </a:lvl1pPr>
            <a:lvl2pPr marL="742950" indent="-285750">
              <a:buFont typeface="Arial"/>
              <a:buChar char="•"/>
              <a:defRPr>
                <a:solidFill>
                  <a:srgbClr val="4D4D4C"/>
                </a:solidFill>
              </a:defRPr>
            </a:lvl2pPr>
            <a:lvl3pPr marL="1143000" indent="-228600">
              <a:buFont typeface="Arial"/>
              <a:buChar char="•"/>
              <a:defRPr>
                <a:solidFill>
                  <a:srgbClr val="4D4D4C"/>
                </a:solidFill>
              </a:defRPr>
            </a:lvl3pPr>
            <a:lvl4pPr>
              <a:defRPr>
                <a:solidFill>
                  <a:srgbClr val="4D4D4C"/>
                </a:solidFill>
              </a:defRPr>
            </a:lvl4pPr>
            <a:lvl5pPr>
              <a:defRPr>
                <a:solidFill>
                  <a:srgbClr val="4D4D4C"/>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0845906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dirty="0" smtClean="0"/>
              <a:t>Drag picture to placeholder or click icon to add</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dirty="0" smtClean="0"/>
              <a:t>Drag picture to placeholder or click icon to add</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dirty="0" smtClean="0"/>
              <a:t>Drag picture to placeholder or click icon to add</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dirty="0" smtClean="0"/>
              <a:t>Drag picture to placeholder or click icon to add</a:t>
            </a:r>
            <a:endParaRPr lang="en-US" dirty="0"/>
          </a:p>
        </p:txBody>
      </p:sp>
    </p:spTree>
    <p:extLst>
      <p:ext uri="{BB962C8B-B14F-4D97-AF65-F5344CB8AC3E}">
        <p14:creationId xmlns:p14="http://schemas.microsoft.com/office/powerpoint/2010/main" val="28757619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dirty="0" smtClean="0"/>
              <a:t>Drag picture to placeholder or click icon to add</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dirty="0" smtClean="0"/>
              <a:t>Drag picture to placeholder or click icon to add</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dirty="0" smtClean="0"/>
              <a:t>Drag picture to placeholder or click icon to add</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dirty="0" smtClean="0"/>
              <a:t>Drag picture to placeholder or click icon to add</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dirty="0" smtClean="0"/>
              <a:t>Drag picture to placeholder or click icon to add</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dirty="0" smtClean="0"/>
              <a:t>Drag picture to placeholder or click icon to add</a:t>
            </a:r>
            <a:endParaRPr lang="en-US" dirty="0"/>
          </a:p>
        </p:txBody>
      </p:sp>
    </p:spTree>
    <p:extLst>
      <p:ext uri="{BB962C8B-B14F-4D97-AF65-F5344CB8AC3E}">
        <p14:creationId xmlns:p14="http://schemas.microsoft.com/office/powerpoint/2010/main" val="40088850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19745170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32350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ank You">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55"/>
            <a:ext cx="9144000" cy="5143045"/>
          </a:xfrm>
          <a:prstGeom prst="rect">
            <a:avLst/>
          </a:prstGeom>
        </p:spPr>
      </p:pic>
      <p:sp>
        <p:nvSpPr>
          <p:cNvPr id="2" name="Title 1"/>
          <p:cNvSpPr>
            <a:spLocks noGrp="1"/>
          </p:cNvSpPr>
          <p:nvPr>
            <p:ph type="title" hasCustomPrompt="1"/>
          </p:nvPr>
        </p:nvSpPr>
        <p:spPr>
          <a:xfrm>
            <a:off x="685800" y="2630376"/>
            <a:ext cx="7728214" cy="1021556"/>
          </a:xfrm>
        </p:spPr>
        <p:txBody>
          <a:bodyPr anchor="ctr">
            <a:noAutofit/>
          </a:bodyPr>
          <a:lstStyle>
            <a:lvl1pPr algn="ctr">
              <a:defRPr sz="4000" b="1" cap="none">
                <a:solidFill>
                  <a:schemeClr val="bg1"/>
                </a:solidFill>
              </a:defRPr>
            </a:lvl1pPr>
          </a:lstStyle>
          <a:p>
            <a:r>
              <a:rPr lang="en-US" dirty="0" smtClean="0"/>
              <a:t>Thank you!</a:t>
            </a:r>
            <a:endParaRPr lang="en-US" dirty="0"/>
          </a:p>
        </p:txBody>
      </p:sp>
      <p:sp>
        <p:nvSpPr>
          <p:cNvPr id="3" name="Text Placeholder 11"/>
          <p:cNvSpPr>
            <a:spLocks noGrp="1"/>
          </p:cNvSpPr>
          <p:nvPr>
            <p:ph type="body" sz="quarter" idx="10"/>
          </p:nvPr>
        </p:nvSpPr>
        <p:spPr>
          <a:xfrm>
            <a:off x="2730500" y="3722055"/>
            <a:ext cx="3662062" cy="433387"/>
          </a:xfrm>
        </p:spPr>
        <p:txBody>
          <a:bodyPr>
            <a:normAutofit/>
          </a:bodyPr>
          <a:lstStyle>
            <a:lvl1pPr marL="0" indent="0" algn="ctr">
              <a:buNone/>
              <a:defRPr sz="1600" baseline="0">
                <a:solidFill>
                  <a:schemeClr val="bg1"/>
                </a:solidFill>
              </a:defRPr>
            </a:lvl1pPr>
          </a:lstStyle>
          <a:p>
            <a:pPr lvl="0"/>
            <a:r>
              <a:rPr lang="en-US" smtClean="0"/>
              <a:t>Click to edit Master text styles</a:t>
            </a:r>
          </a:p>
        </p:txBody>
      </p:sp>
      <p:pic>
        <p:nvPicPr>
          <p:cNvPr id="6" name="Picture 5"/>
          <p:cNvPicPr>
            <a:picLocks noChangeAspect="1"/>
          </p:cNvPicPr>
          <p:nvPr userDrawn="1"/>
        </p:nvPicPr>
        <p:blipFill>
          <a:blip r:embed="rId4"/>
          <a:stretch>
            <a:fillRect/>
          </a:stretch>
        </p:blipFill>
        <p:spPr>
          <a:xfrm>
            <a:off x="4287358" y="4653047"/>
            <a:ext cx="569284" cy="214318"/>
          </a:xfrm>
          <a:prstGeom prst="rect">
            <a:avLst/>
          </a:prstGeom>
        </p:spPr>
      </p:pic>
    </p:spTree>
    <p:extLst>
      <p:ext uri="{BB962C8B-B14F-4D97-AF65-F5344CB8AC3E}">
        <p14:creationId xmlns:p14="http://schemas.microsoft.com/office/powerpoint/2010/main" val="14767838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de Snippe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lvl1pPr>
              <a:defRPr>
                <a:solidFill>
                  <a:srgbClr val="4D4D4C"/>
                </a:solidFill>
              </a:defRPr>
            </a:lvl1pPr>
          </a:lstStyle>
          <a:p>
            <a:r>
              <a:rPr lang="en-US" smtClean="0"/>
              <a:t>Click to edit Master title style</a:t>
            </a:r>
            <a:endParaRPr lang="en-US" dirty="0"/>
          </a:p>
        </p:txBody>
      </p:sp>
      <p:sp>
        <p:nvSpPr>
          <p:cNvPr id="6" name="Content Placeholder 3"/>
          <p:cNvSpPr>
            <a:spLocks noGrp="1"/>
          </p:cNvSpPr>
          <p:nvPr>
            <p:ph sz="quarter" idx="11" hasCustomPrompt="1"/>
          </p:nvPr>
        </p:nvSpPr>
        <p:spPr>
          <a:xfrm>
            <a:off x="336613" y="1010408"/>
            <a:ext cx="8207742" cy="3641926"/>
          </a:xfrm>
          <a:noFill/>
        </p:spPr>
        <p:txBody>
          <a:bodyPr/>
          <a:lstStyle>
            <a:lvl1pPr marL="0" indent="0">
              <a:buNone/>
              <a:defRPr lang="en-US" sz="1100">
                <a:solidFill>
                  <a:srgbClr val="3366FF"/>
                </a:solidFill>
                <a:effectLst/>
                <a:latin typeface="Lucida Console" panose="020B0609040504020204" pitchFamily="49" charset="0"/>
              </a:defRPr>
            </a:lvl1pPr>
            <a:lvl2pPr marL="457200" indent="0">
              <a:buNone/>
              <a:defRPr>
                <a:latin typeface="Lucida Console" panose="020B0609040504020204" pitchFamily="49" charset="0"/>
              </a:defRPr>
            </a:lvl2pPr>
            <a:lvl3pPr marL="914400" indent="0">
              <a:buNone/>
              <a:defRPr>
                <a:latin typeface="Lucida Console" panose="020B0609040504020204" pitchFamily="49" charset="0"/>
              </a:defRPr>
            </a:lvl3pPr>
            <a:lvl4pPr marL="1371600" indent="0">
              <a:buNone/>
              <a:defRPr>
                <a:latin typeface="Lucida Console" panose="020B0609040504020204" pitchFamily="49" charset="0"/>
              </a:defRPr>
            </a:lvl4pPr>
            <a:lvl5pPr marL="1828800" indent="0">
              <a:buNone/>
              <a:defRPr>
                <a:latin typeface="Lucida Console" panose="020B0609040504020204" pitchFamily="49" charset="0"/>
              </a:defRPr>
            </a:lvl5pPr>
          </a:lstStyle>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Syntax Test file for 68k Assembly code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Some comments about this file</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.D0 00000000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MS 2100 00000002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MM 2000;DI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LEA.L $002100,A1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en-US" sz="1400" dirty="0" smtClean="0">
                <a:effectLst/>
                <a:latin typeface="Lucida Console" panose="020B0609040504020204" pitchFamily="49" charset="0"/>
                <a:ea typeface="Calibri" panose="020F0502020204030204" pitchFamily="34" charset="0"/>
                <a:cs typeface="Consolas" panose="020B0609020204030204" pitchFamily="49" charset="0"/>
              </a:rPr>
              <a:t> MOVE.L #2,-(A1)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BSR $00002050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MM 2050;DI</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(A1)+,D1</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(A1),D2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ADD.L D1,D2</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MOVE.L D2,D0</a:t>
            </a:r>
            <a:endParaRPr lang="en-US" sz="1100" dirty="0" smtClean="0">
              <a:effectLst/>
              <a:latin typeface="Calibri" panose="020F0502020204030204" pitchFamily="34" charset="0"/>
              <a:ea typeface="Calibri" panose="020F0502020204030204" pitchFamily="34" charset="0"/>
              <a:cs typeface="Times New Roman" panose="02020603050405020304" pitchFamily="18" charset="0"/>
            </a:endParaRPr>
          </a:p>
          <a:p>
            <a:r>
              <a:rPr lang="sk-SK" sz="1400" dirty="0" smtClean="0">
                <a:effectLst/>
                <a:latin typeface="Lucida Console" panose="020B0609040504020204" pitchFamily="49" charset="0"/>
                <a:ea typeface="Calibri" panose="020F0502020204030204" pitchFamily="34" charset="0"/>
                <a:cs typeface="Consolas" panose="020B0609020204030204" pitchFamily="49" charset="0"/>
              </a:rPr>
              <a:t> RTS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96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1">
    <p:spTree>
      <p:nvGrpSpPr>
        <p:cNvPr id="1" name=""/>
        <p:cNvGrpSpPr/>
        <p:nvPr/>
      </p:nvGrpSpPr>
      <p:grpSpPr>
        <a:xfrm>
          <a:off x="0" y="0"/>
          <a:ext cx="0" cy="0"/>
          <a:chOff x="0" y="0"/>
          <a:chExt cx="0" cy="0"/>
        </a:xfrm>
      </p:grpSpPr>
      <p:sp>
        <p:nvSpPr>
          <p:cNvPr id="2" name="Title 1"/>
          <p:cNvSpPr>
            <a:spLocks noGrp="1"/>
          </p:cNvSpPr>
          <p:nvPr>
            <p:ph type="title"/>
          </p:nvPr>
        </p:nvSpPr>
        <p:spPr>
          <a:xfrm>
            <a:off x="396394" y="1969202"/>
            <a:ext cx="7772400" cy="930105"/>
          </a:xfrm>
        </p:spPr>
        <p:txBody>
          <a:bodyPr anchor="ctr">
            <a:noAutofit/>
          </a:bodyPr>
          <a:lstStyle>
            <a:lvl1pPr algn="l">
              <a:defRPr sz="4000" b="1" cap="none">
                <a:solidFill>
                  <a:srgbClr val="4D4D4C"/>
                </a:solidFill>
              </a:defRPr>
            </a:lvl1pPr>
          </a:lstStyle>
          <a:p>
            <a:r>
              <a:rPr lang="en-US" smtClean="0"/>
              <a:t>Click to edit Master title style</a:t>
            </a:r>
            <a:endParaRPr lang="en-US" dirty="0"/>
          </a:p>
        </p:txBody>
      </p:sp>
      <p:pic>
        <p:nvPicPr>
          <p:cNvPr id="3" name="Picture 2"/>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110912" y="4699140"/>
            <a:ext cx="883650" cy="331100"/>
          </a:xfrm>
          <a:prstGeom prst="rect">
            <a:avLst/>
          </a:prstGeom>
        </p:spPr>
      </p:pic>
    </p:spTree>
    <p:extLst>
      <p:ext uri="{BB962C8B-B14F-4D97-AF65-F5344CB8AC3E}">
        <p14:creationId xmlns:p14="http://schemas.microsoft.com/office/powerpoint/2010/main" val="212483756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333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24575" y="1012507"/>
            <a:ext cx="4038600" cy="3472073"/>
          </a:xfrm>
        </p:spPr>
        <p:txBody>
          <a:bodyPr/>
          <a:lstStyle>
            <a:lvl1pPr>
              <a:defRPr sz="2200">
                <a:solidFill>
                  <a:schemeClr val="accent6">
                    <a:lumMod val="50000"/>
                  </a:schemeClr>
                </a:solidFill>
              </a:defRPr>
            </a:lvl1pPr>
            <a:lvl2pPr>
              <a:defRPr sz="2000">
                <a:solidFill>
                  <a:schemeClr val="accent6">
                    <a:lumMod val="50000"/>
                  </a:schemeClr>
                </a:solidFill>
              </a:defRPr>
            </a:lvl2pPr>
            <a:lvl3pPr>
              <a:defRPr sz="1600">
                <a:solidFill>
                  <a:schemeClr val="accent6">
                    <a:lumMod val="50000"/>
                  </a:schemeClr>
                </a:solidFill>
              </a:defRPr>
            </a:lvl3pPr>
            <a:lvl4pPr>
              <a:defRPr sz="1600">
                <a:solidFill>
                  <a:schemeClr val="accent6">
                    <a:lumMod val="50000"/>
                  </a:schemeClr>
                </a:solidFill>
              </a:defRPr>
            </a:lvl4pPr>
            <a:lvl5pPr>
              <a:defRPr sz="1600">
                <a:solidFill>
                  <a:schemeClr val="accent6">
                    <a:lumMod val="50000"/>
                  </a:schemeClr>
                </a:solidFill>
              </a:defRPr>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3519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7743" y="1008053"/>
            <a:ext cx="4040188"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37743" y="1487874"/>
            <a:ext cx="4040188"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itle 1"/>
          <p:cNvSpPr>
            <a:spLocks noGrp="1"/>
          </p:cNvSpPr>
          <p:nvPr>
            <p:ph type="title"/>
          </p:nvPr>
        </p:nvSpPr>
        <p:spPr>
          <a:xfrm>
            <a:off x="336789" y="114936"/>
            <a:ext cx="8205304" cy="545741"/>
          </a:xfrm>
        </p:spPr>
        <p:txBody>
          <a:bodyPr>
            <a:normAutofit/>
          </a:bodyPr>
          <a:lstStyle>
            <a:lvl1pPr>
              <a:defRPr sz="2800">
                <a:solidFill>
                  <a:schemeClr val="accent6">
                    <a:lumMod val="50000"/>
                  </a:schemeClr>
                </a:solidFill>
              </a:defRPr>
            </a:lvl1pPr>
          </a:lstStyle>
          <a:p>
            <a:r>
              <a:rPr lang="en-US" smtClean="0"/>
              <a:t>Click to edit Master title style</a:t>
            </a:r>
            <a:endParaRPr lang="en-US" dirty="0"/>
          </a:p>
        </p:txBody>
      </p:sp>
      <p:sp>
        <p:nvSpPr>
          <p:cNvPr id="15" name="Text Placeholder 4"/>
          <p:cNvSpPr>
            <a:spLocks noGrp="1"/>
          </p:cNvSpPr>
          <p:nvPr>
            <p:ph type="body" sz="quarter" idx="3"/>
          </p:nvPr>
        </p:nvSpPr>
        <p:spPr>
          <a:xfrm>
            <a:off x="4525569" y="1008053"/>
            <a:ext cx="4041775"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Content Placeholder 5"/>
          <p:cNvSpPr>
            <a:spLocks noGrp="1"/>
          </p:cNvSpPr>
          <p:nvPr>
            <p:ph sz="quarter" idx="4"/>
          </p:nvPr>
        </p:nvSpPr>
        <p:spPr>
          <a:xfrm>
            <a:off x="4525569" y="1487874"/>
            <a:ext cx="4041775" cy="2963466"/>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128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74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37518"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Content Placeholder 2"/>
          <p:cNvSpPr>
            <a:spLocks noGrp="1"/>
          </p:cNvSpPr>
          <p:nvPr>
            <p:ph sz="half" idx="10"/>
          </p:nvPr>
        </p:nvSpPr>
        <p:spPr>
          <a:xfrm>
            <a:off x="3231001"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Content Placeholder 2"/>
          <p:cNvSpPr>
            <a:spLocks noGrp="1"/>
          </p:cNvSpPr>
          <p:nvPr>
            <p:ph sz="half" idx="11"/>
          </p:nvPr>
        </p:nvSpPr>
        <p:spPr>
          <a:xfrm>
            <a:off x="6124485" y="1011542"/>
            <a:ext cx="2442633" cy="3394472"/>
          </a:xfrm>
        </p:spPr>
        <p:txBody>
          <a:bodyPr>
            <a:normAutofit/>
          </a:bodyPr>
          <a:lstStyle>
            <a:lvl1pPr>
              <a:defRPr sz="2000"/>
            </a:lvl1pPr>
            <a:lvl2pPr>
              <a:defRPr sz="1800"/>
            </a:lvl2pPr>
            <a:lvl3pPr>
              <a:defRPr sz="1600"/>
            </a:lvl3pPr>
            <a:lvl4pPr marL="1371600" indent="0">
              <a:buNone/>
              <a:defRPr sz="16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extLst>
      <p:ext uri="{BB962C8B-B14F-4D97-AF65-F5344CB8AC3E}">
        <p14:creationId xmlns:p14="http://schemas.microsoft.com/office/powerpoint/2010/main" val="82639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our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dirty="0"/>
          </a:p>
        </p:txBody>
      </p:sp>
      <p:sp>
        <p:nvSpPr>
          <p:cNvPr id="11" name="Text Placeholder 3"/>
          <p:cNvSpPr>
            <a:spLocks noGrp="1"/>
          </p:cNvSpPr>
          <p:nvPr>
            <p:ph type="body" sz="half" idx="2"/>
          </p:nvPr>
        </p:nvSpPr>
        <p:spPr>
          <a:xfrm>
            <a:off x="337742"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Text Placeholder 3"/>
          <p:cNvSpPr>
            <a:spLocks noGrp="1"/>
          </p:cNvSpPr>
          <p:nvPr>
            <p:ph type="body" sz="half" idx="11"/>
          </p:nvPr>
        </p:nvSpPr>
        <p:spPr>
          <a:xfrm>
            <a:off x="2496747"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ext Placeholder 3"/>
          <p:cNvSpPr>
            <a:spLocks noGrp="1"/>
          </p:cNvSpPr>
          <p:nvPr>
            <p:ph type="body" sz="half" idx="13"/>
          </p:nvPr>
        </p:nvSpPr>
        <p:spPr>
          <a:xfrm>
            <a:off x="463458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3"/>
          <p:cNvSpPr>
            <a:spLocks noGrp="1"/>
          </p:cNvSpPr>
          <p:nvPr>
            <p:ph type="body" sz="half" idx="15"/>
          </p:nvPr>
        </p:nvSpPr>
        <p:spPr>
          <a:xfrm>
            <a:off x="6990345" y="3127084"/>
            <a:ext cx="1797050" cy="340940"/>
          </a:xfrm>
        </p:spPr>
        <p:txBody>
          <a:bodyPr>
            <a:noAutofit/>
          </a:bodyPr>
          <a:lstStyle>
            <a:lvl1pPr marL="0" indent="0" algn="ctr">
              <a:buNone/>
              <a:defRPr sz="1400">
                <a:solidFill>
                  <a:srgbClr val="4D4D4C"/>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Picture Placeholder 2"/>
          <p:cNvSpPr>
            <a:spLocks noGrp="1"/>
          </p:cNvSpPr>
          <p:nvPr>
            <p:ph type="pic" sz="quarter" idx="16"/>
          </p:nvPr>
        </p:nvSpPr>
        <p:spPr>
          <a:xfrm>
            <a:off x="337742" y="1604354"/>
            <a:ext cx="1797050" cy="1344612"/>
          </a:xfrm>
        </p:spPr>
        <p:txBody>
          <a:bodyPr>
            <a:normAutofit/>
          </a:bodyPr>
          <a:lstStyle>
            <a:lvl1pPr>
              <a:defRPr sz="1400">
                <a:solidFill>
                  <a:schemeClr val="accent6">
                    <a:lumMod val="60000"/>
                    <a:lumOff val="40000"/>
                  </a:schemeClr>
                </a:solidFill>
              </a:defRPr>
            </a:lvl1pPr>
          </a:lstStyle>
          <a:p>
            <a:r>
              <a:rPr lang="en-US" dirty="0" smtClean="0"/>
              <a:t>Drag picture to placeholder or click icon to add</a:t>
            </a:r>
            <a:endParaRPr lang="en-US" dirty="0"/>
          </a:p>
        </p:txBody>
      </p:sp>
      <p:sp>
        <p:nvSpPr>
          <p:cNvPr id="16" name="Picture Placeholder 2"/>
          <p:cNvSpPr>
            <a:spLocks noGrp="1"/>
          </p:cNvSpPr>
          <p:nvPr>
            <p:ph type="pic" sz="quarter" idx="17"/>
          </p:nvPr>
        </p:nvSpPr>
        <p:spPr>
          <a:xfrm>
            <a:off x="2496747" y="1604354"/>
            <a:ext cx="1797050" cy="1344612"/>
          </a:xfrm>
        </p:spPr>
        <p:txBody>
          <a:bodyPr>
            <a:normAutofit/>
          </a:bodyPr>
          <a:lstStyle>
            <a:lvl1pPr>
              <a:defRPr sz="1400">
                <a:solidFill>
                  <a:schemeClr val="accent6">
                    <a:lumMod val="60000"/>
                    <a:lumOff val="40000"/>
                  </a:schemeClr>
                </a:solidFill>
              </a:defRPr>
            </a:lvl1pPr>
          </a:lstStyle>
          <a:p>
            <a:r>
              <a:rPr lang="en-US" dirty="0" smtClean="0"/>
              <a:t>Drag picture to placeholder or click icon to add</a:t>
            </a:r>
            <a:endParaRPr lang="en-US" dirty="0"/>
          </a:p>
        </p:txBody>
      </p:sp>
      <p:sp>
        <p:nvSpPr>
          <p:cNvPr id="17" name="Picture Placeholder 2"/>
          <p:cNvSpPr>
            <a:spLocks noGrp="1"/>
          </p:cNvSpPr>
          <p:nvPr>
            <p:ph type="pic" sz="quarter" idx="18"/>
          </p:nvPr>
        </p:nvSpPr>
        <p:spPr>
          <a:xfrm>
            <a:off x="4634585" y="1604354"/>
            <a:ext cx="1797050" cy="1344612"/>
          </a:xfrm>
        </p:spPr>
        <p:txBody>
          <a:bodyPr>
            <a:normAutofit/>
          </a:bodyPr>
          <a:lstStyle>
            <a:lvl1pPr>
              <a:defRPr sz="1400">
                <a:solidFill>
                  <a:schemeClr val="accent6">
                    <a:lumMod val="60000"/>
                    <a:lumOff val="40000"/>
                  </a:schemeClr>
                </a:solidFill>
              </a:defRPr>
            </a:lvl1pPr>
          </a:lstStyle>
          <a:p>
            <a:r>
              <a:rPr lang="en-US" dirty="0" smtClean="0"/>
              <a:t>Drag picture to placeholder or click icon to add</a:t>
            </a:r>
            <a:endParaRPr lang="en-US" dirty="0"/>
          </a:p>
        </p:txBody>
      </p:sp>
      <p:sp>
        <p:nvSpPr>
          <p:cNvPr id="18" name="Picture Placeholder 2"/>
          <p:cNvSpPr>
            <a:spLocks noGrp="1"/>
          </p:cNvSpPr>
          <p:nvPr>
            <p:ph type="pic" sz="quarter" idx="19"/>
          </p:nvPr>
        </p:nvSpPr>
        <p:spPr>
          <a:xfrm>
            <a:off x="6990345" y="1604354"/>
            <a:ext cx="1797050" cy="1344612"/>
          </a:xfrm>
        </p:spPr>
        <p:txBody>
          <a:bodyPr>
            <a:normAutofit/>
          </a:bodyPr>
          <a:lstStyle>
            <a:lvl1pPr>
              <a:defRPr sz="1400">
                <a:solidFill>
                  <a:schemeClr val="accent6">
                    <a:lumMod val="60000"/>
                    <a:lumOff val="40000"/>
                  </a:schemeClr>
                </a:solidFill>
              </a:defRPr>
            </a:lvl1pPr>
          </a:lstStyle>
          <a:p>
            <a:r>
              <a:rPr lang="en-US" dirty="0" smtClean="0"/>
              <a:t>Drag picture to placeholder or click icon to add</a:t>
            </a:r>
            <a:endParaRPr lang="en-US" dirty="0"/>
          </a:p>
        </p:txBody>
      </p:sp>
    </p:spTree>
    <p:extLst>
      <p:ext uri="{BB962C8B-B14F-4D97-AF65-F5344CB8AC3E}">
        <p14:creationId xmlns:p14="http://schemas.microsoft.com/office/powerpoint/2010/main" val="230250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x Content - Graphics">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205304" cy="545192"/>
          </a:xfrm>
        </p:spPr>
        <p:txBody>
          <a:bodyPr/>
          <a:lstStyle/>
          <a:p>
            <a:r>
              <a:rPr lang="en-US" smtClean="0"/>
              <a:t>Click to edit Master title style</a:t>
            </a:r>
            <a:endParaRPr lang="en-US"/>
          </a:p>
        </p:txBody>
      </p:sp>
      <p:sp>
        <p:nvSpPr>
          <p:cNvPr id="3" name="Text Placeholder 3"/>
          <p:cNvSpPr>
            <a:spLocks noGrp="1"/>
          </p:cNvSpPr>
          <p:nvPr>
            <p:ph type="body" sz="half" idx="2"/>
          </p:nvPr>
        </p:nvSpPr>
        <p:spPr>
          <a:xfrm>
            <a:off x="339933"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Text Placeholder 3"/>
          <p:cNvSpPr>
            <a:spLocks noGrp="1"/>
          </p:cNvSpPr>
          <p:nvPr>
            <p:ph type="body" sz="half" idx="11"/>
          </p:nvPr>
        </p:nvSpPr>
        <p:spPr>
          <a:xfrm>
            <a:off x="3479308"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3"/>
          <p:cNvSpPr>
            <a:spLocks noGrp="1"/>
          </p:cNvSpPr>
          <p:nvPr>
            <p:ph type="body" sz="half" idx="13"/>
          </p:nvPr>
        </p:nvSpPr>
        <p:spPr>
          <a:xfrm>
            <a:off x="6624974" y="2151897"/>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Text Placeholder 3"/>
          <p:cNvSpPr>
            <a:spLocks noGrp="1"/>
          </p:cNvSpPr>
          <p:nvPr>
            <p:ph type="body" sz="half" idx="15"/>
          </p:nvPr>
        </p:nvSpPr>
        <p:spPr>
          <a:xfrm>
            <a:off x="339933"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Text Placeholder 3"/>
          <p:cNvSpPr>
            <a:spLocks noGrp="1"/>
          </p:cNvSpPr>
          <p:nvPr>
            <p:ph type="body" sz="half" idx="17"/>
          </p:nvPr>
        </p:nvSpPr>
        <p:spPr>
          <a:xfrm>
            <a:off x="3479308"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Text Placeholder 3"/>
          <p:cNvSpPr>
            <a:spLocks noGrp="1"/>
          </p:cNvSpPr>
          <p:nvPr>
            <p:ph type="body" sz="half" idx="19"/>
          </p:nvPr>
        </p:nvSpPr>
        <p:spPr>
          <a:xfrm>
            <a:off x="6624974" y="3963640"/>
            <a:ext cx="1924050" cy="340940"/>
          </a:xfrm>
        </p:spPr>
        <p:txBody>
          <a:bodyPr>
            <a:noAutofit/>
          </a:bodyPr>
          <a:lstStyle>
            <a:lvl1pPr marL="0" indent="0" algn="ctr">
              <a:buNone/>
              <a:defRPr sz="1400">
                <a:solidFill>
                  <a:schemeClr val="accent6">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Picture Placeholder 2"/>
          <p:cNvSpPr>
            <a:spLocks noGrp="1"/>
          </p:cNvSpPr>
          <p:nvPr>
            <p:ph type="pic" sz="quarter" idx="20"/>
          </p:nvPr>
        </p:nvSpPr>
        <p:spPr>
          <a:xfrm>
            <a:off x="339939" y="928298"/>
            <a:ext cx="1924050" cy="1100667"/>
          </a:xfrm>
        </p:spPr>
        <p:txBody>
          <a:bodyPr>
            <a:normAutofit/>
          </a:bodyPr>
          <a:lstStyle>
            <a:lvl1pPr>
              <a:defRPr sz="1400">
                <a:solidFill>
                  <a:srgbClr val="C2C2C1"/>
                </a:solidFill>
              </a:defRPr>
            </a:lvl1pPr>
          </a:lstStyle>
          <a:p>
            <a:r>
              <a:rPr lang="en-US" dirty="0" smtClean="0"/>
              <a:t>Drag picture to placeholder or click icon to add</a:t>
            </a:r>
            <a:endParaRPr lang="en-US" dirty="0"/>
          </a:p>
        </p:txBody>
      </p:sp>
      <p:sp>
        <p:nvSpPr>
          <p:cNvPr id="10" name="Picture Placeholder 2"/>
          <p:cNvSpPr>
            <a:spLocks noGrp="1"/>
          </p:cNvSpPr>
          <p:nvPr>
            <p:ph type="pic" sz="quarter" idx="21"/>
          </p:nvPr>
        </p:nvSpPr>
        <p:spPr>
          <a:xfrm>
            <a:off x="3479308" y="928298"/>
            <a:ext cx="1924050" cy="1100667"/>
          </a:xfrm>
        </p:spPr>
        <p:txBody>
          <a:bodyPr>
            <a:normAutofit/>
          </a:bodyPr>
          <a:lstStyle>
            <a:lvl1pPr>
              <a:defRPr sz="1400">
                <a:solidFill>
                  <a:srgbClr val="C2C2C1"/>
                </a:solidFill>
              </a:defRPr>
            </a:lvl1pPr>
          </a:lstStyle>
          <a:p>
            <a:r>
              <a:rPr lang="en-US" dirty="0" smtClean="0"/>
              <a:t>Drag picture to placeholder or click icon to add</a:t>
            </a:r>
            <a:endParaRPr lang="en-US" dirty="0"/>
          </a:p>
        </p:txBody>
      </p:sp>
      <p:sp>
        <p:nvSpPr>
          <p:cNvPr id="11" name="Picture Placeholder 2"/>
          <p:cNvSpPr>
            <a:spLocks noGrp="1"/>
          </p:cNvSpPr>
          <p:nvPr>
            <p:ph type="pic" sz="quarter" idx="22"/>
          </p:nvPr>
        </p:nvSpPr>
        <p:spPr>
          <a:xfrm>
            <a:off x="6624974" y="928298"/>
            <a:ext cx="1924050" cy="1100667"/>
          </a:xfrm>
        </p:spPr>
        <p:txBody>
          <a:bodyPr>
            <a:normAutofit/>
          </a:bodyPr>
          <a:lstStyle>
            <a:lvl1pPr>
              <a:defRPr sz="1400">
                <a:solidFill>
                  <a:srgbClr val="C2C2C1"/>
                </a:solidFill>
              </a:defRPr>
            </a:lvl1pPr>
          </a:lstStyle>
          <a:p>
            <a:r>
              <a:rPr lang="en-US" dirty="0" smtClean="0"/>
              <a:t>Drag picture to placeholder or click icon to add</a:t>
            </a:r>
            <a:endParaRPr lang="en-US" dirty="0"/>
          </a:p>
        </p:txBody>
      </p:sp>
      <p:sp>
        <p:nvSpPr>
          <p:cNvPr id="12" name="Picture Placeholder 2"/>
          <p:cNvSpPr>
            <a:spLocks noGrp="1"/>
          </p:cNvSpPr>
          <p:nvPr>
            <p:ph type="pic" sz="quarter" idx="23"/>
          </p:nvPr>
        </p:nvSpPr>
        <p:spPr>
          <a:xfrm>
            <a:off x="339939" y="2782372"/>
            <a:ext cx="1924050" cy="1100667"/>
          </a:xfrm>
        </p:spPr>
        <p:txBody>
          <a:bodyPr>
            <a:normAutofit/>
          </a:bodyPr>
          <a:lstStyle>
            <a:lvl1pPr>
              <a:defRPr sz="1400">
                <a:solidFill>
                  <a:srgbClr val="C2C2C1"/>
                </a:solidFill>
              </a:defRPr>
            </a:lvl1pPr>
          </a:lstStyle>
          <a:p>
            <a:r>
              <a:rPr lang="en-US" dirty="0" smtClean="0"/>
              <a:t>Drag picture to placeholder or click icon to add</a:t>
            </a:r>
            <a:endParaRPr lang="en-US" dirty="0"/>
          </a:p>
        </p:txBody>
      </p:sp>
      <p:sp>
        <p:nvSpPr>
          <p:cNvPr id="13" name="Picture Placeholder 2"/>
          <p:cNvSpPr>
            <a:spLocks noGrp="1"/>
          </p:cNvSpPr>
          <p:nvPr>
            <p:ph type="pic" sz="quarter" idx="24"/>
          </p:nvPr>
        </p:nvSpPr>
        <p:spPr>
          <a:xfrm>
            <a:off x="3479308" y="2782372"/>
            <a:ext cx="1924050" cy="1100667"/>
          </a:xfrm>
        </p:spPr>
        <p:txBody>
          <a:bodyPr>
            <a:normAutofit/>
          </a:bodyPr>
          <a:lstStyle>
            <a:lvl1pPr>
              <a:defRPr sz="1400">
                <a:solidFill>
                  <a:srgbClr val="C2C2C1"/>
                </a:solidFill>
              </a:defRPr>
            </a:lvl1pPr>
          </a:lstStyle>
          <a:p>
            <a:r>
              <a:rPr lang="en-US" dirty="0" smtClean="0"/>
              <a:t>Drag picture to placeholder or click icon to add</a:t>
            </a:r>
            <a:endParaRPr lang="en-US" dirty="0"/>
          </a:p>
        </p:txBody>
      </p:sp>
      <p:sp>
        <p:nvSpPr>
          <p:cNvPr id="14" name="Picture Placeholder 2"/>
          <p:cNvSpPr>
            <a:spLocks noGrp="1"/>
          </p:cNvSpPr>
          <p:nvPr>
            <p:ph type="pic" sz="quarter" idx="25"/>
          </p:nvPr>
        </p:nvSpPr>
        <p:spPr>
          <a:xfrm>
            <a:off x="6624974" y="2782372"/>
            <a:ext cx="1924050" cy="1100667"/>
          </a:xfrm>
        </p:spPr>
        <p:txBody>
          <a:bodyPr>
            <a:normAutofit/>
          </a:bodyPr>
          <a:lstStyle>
            <a:lvl1pPr>
              <a:defRPr sz="1400">
                <a:solidFill>
                  <a:srgbClr val="C2C2C1"/>
                </a:solidFill>
              </a:defRPr>
            </a:lvl1pPr>
          </a:lstStyle>
          <a:p>
            <a:r>
              <a:rPr lang="en-US" dirty="0" smtClean="0"/>
              <a:t>Drag picture to placeholder or click icon to add</a:t>
            </a:r>
            <a:endParaRPr lang="en-US" dirty="0"/>
          </a:p>
        </p:txBody>
      </p:sp>
    </p:spTree>
    <p:extLst>
      <p:ext uri="{BB962C8B-B14F-4D97-AF65-F5344CB8AC3E}">
        <p14:creationId xmlns:p14="http://schemas.microsoft.com/office/powerpoint/2010/main" val="32730930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2" Type="http://schemas.openxmlformats.org/officeDocument/2006/relationships/slideLayout" Target="../slideLayouts/slideLayout24.xml"/><Relationship Id="rId13"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 Id="rId9" Type="http://schemas.openxmlformats.org/officeDocument/2006/relationships/slideLayout" Target="../slideLayouts/slideLayout21.xml"/><Relationship Id="rId10"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11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92" r:id="rId3"/>
    <p:sldLayoutId id="2147483677" r:id="rId4"/>
    <p:sldLayoutId id="2147483678" r:id="rId5"/>
    <p:sldLayoutId id="2147483679" r:id="rId6"/>
    <p:sldLayoutId id="2147483689" r:id="rId7"/>
    <p:sldLayoutId id="2147483690" r:id="rId8"/>
    <p:sldLayoutId id="2147483691" r:id="rId9"/>
    <p:sldLayoutId id="2147483680" r:id="rId10"/>
    <p:sldLayoutId id="2147483681" r:id="rId11"/>
    <p:sldLayoutId id="2147483687" r:id="rId12"/>
  </p:sldLayoutIdLst>
  <p:timing>
    <p:tnLst>
      <p:par>
        <p:cTn id="1" dur="indefinite" restart="never" nodeType="tmRoot"/>
      </p:par>
    </p:tnLst>
  </p:timing>
  <p:txStyles>
    <p:title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p:titleStyle>
    <p:body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36789" y="114936"/>
            <a:ext cx="8205304" cy="85725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340592" y="1009332"/>
            <a:ext cx="8205304" cy="3553926"/>
          </a:xfrm>
          <a:prstGeom prst="rect">
            <a:avLst/>
          </a:prstGeom>
        </p:spPr>
        <p:txBody>
          <a:bodyPr vert="horz" lIns="91440" tIns="45720" rIns="91440" bIns="4572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999194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Lst>
  <p:timing>
    <p:tnLst>
      <p:par>
        <p:cTn id="1" dur="indefinite" restart="never" nodeType="tmRoot"/>
      </p:par>
    </p:tnLst>
  </p:timing>
  <p:txStyles>
    <p:title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p:titleStyle>
    <p:body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0.jpe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8" Type="http://schemas.openxmlformats.org/officeDocument/2006/relationships/image" Target="../media/image21.png"/><Relationship Id="rId9" Type="http://schemas.openxmlformats.org/officeDocument/2006/relationships/image" Target="../media/image22.png"/><Relationship Id="rId10" Type="http://schemas.openxmlformats.org/officeDocument/2006/relationships/image" Target="../media/image18.png"/><Relationship Id="rId11"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8" Type="http://schemas.openxmlformats.org/officeDocument/2006/relationships/image" Target="../media/image24.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28.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0.tiff"/><Relationship Id="rId4" Type="http://schemas.openxmlformats.org/officeDocument/2006/relationships/image" Target="../media/image31.tiff"/><Relationship Id="rId5" Type="http://schemas.openxmlformats.org/officeDocument/2006/relationships/image" Target="../media/image32.tiff"/><Relationship Id="rId6" Type="http://schemas.openxmlformats.org/officeDocument/2006/relationships/image" Target="../media/image33.tiff"/><Relationship Id="rId7" Type="http://schemas.openxmlformats.org/officeDocument/2006/relationships/image" Target="../media/image34.png"/><Relationship Id="rId8" Type="http://schemas.openxmlformats.org/officeDocument/2006/relationships/image" Target="../media/image35.png"/><Relationship Id="rId9" Type="http://schemas.openxmlformats.org/officeDocument/2006/relationships/image" Target="../media/image36.png"/><Relationship Id="rId10" Type="http://schemas.openxmlformats.org/officeDocument/2006/relationships/image" Target="../media/image37.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tiff"/></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4" Type="http://schemas.openxmlformats.org/officeDocument/2006/relationships/diagramQuickStyle" Target="../diagrams/quickStyle4.xml"/><Relationship Id="rId5" Type="http://schemas.openxmlformats.org/officeDocument/2006/relationships/diagramColors" Target="../diagrams/colors4.xml"/><Relationship Id="rId6" Type="http://schemas.microsoft.com/office/2007/relationships/diagramDrawing" Target="../diagrams/drawing4.xml"/><Relationship Id="rId7" Type="http://schemas.openxmlformats.org/officeDocument/2006/relationships/image" Target="../media/image39.tiff"/><Relationship Id="rId8" Type="http://schemas.openxmlformats.org/officeDocument/2006/relationships/image" Target="../media/image40.png"/><Relationship Id="rId1" Type="http://schemas.openxmlformats.org/officeDocument/2006/relationships/slideLayout" Target="../slideLayouts/slideLayout2.xml"/><Relationship Id="rId2" Type="http://schemas.openxmlformats.org/officeDocument/2006/relationships/diagramData" Target="../diagrams/data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5.xml"/><Relationship Id="rId4" Type="http://schemas.openxmlformats.org/officeDocument/2006/relationships/diagramQuickStyle" Target="../diagrams/quickStyle5.xml"/><Relationship Id="rId5" Type="http://schemas.openxmlformats.org/officeDocument/2006/relationships/diagramColors" Target="../diagrams/colors5.xml"/><Relationship Id="rId6" Type="http://schemas.microsoft.com/office/2007/relationships/diagramDrawing" Target="../diagrams/drawing5.xml"/><Relationship Id="rId7" Type="http://schemas.openxmlformats.org/officeDocument/2006/relationships/image" Target="../media/image41.tiff"/><Relationship Id="rId8" Type="http://schemas.openxmlformats.org/officeDocument/2006/relationships/image" Target="../media/image39.tiff"/><Relationship Id="rId9" Type="http://schemas.openxmlformats.org/officeDocument/2006/relationships/image" Target="../media/image42.tiff"/><Relationship Id="rId10" Type="http://schemas.openxmlformats.org/officeDocument/2006/relationships/image" Target="../media/image43.png"/><Relationship Id="rId11" Type="http://schemas.openxmlformats.org/officeDocument/2006/relationships/image" Target="../media/image33.tiff"/><Relationship Id="rId1" Type="http://schemas.openxmlformats.org/officeDocument/2006/relationships/slideLayout" Target="../slideLayouts/slideLayout2.xml"/><Relationship Id="rId2" Type="http://schemas.openxmlformats.org/officeDocument/2006/relationships/diagramData" Target="../diagrams/data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4.png"/></Relationships>
</file>

<file path=ppt/slides/_rels/slide22.xml.rels><?xml version="1.0" encoding="UTF-8" standalone="yes"?>
<Relationships xmlns="http://schemas.openxmlformats.org/package/2006/relationships"><Relationship Id="rId3" Type="http://schemas.openxmlformats.org/officeDocument/2006/relationships/image" Target="../media/image45.png"/><Relationship Id="rId4" Type="http://schemas.openxmlformats.org/officeDocument/2006/relationships/diagramData" Target="../diagrams/data6.xml"/><Relationship Id="rId5" Type="http://schemas.openxmlformats.org/officeDocument/2006/relationships/diagramLayout" Target="../diagrams/layout6.xml"/><Relationship Id="rId6" Type="http://schemas.openxmlformats.org/officeDocument/2006/relationships/diagramQuickStyle" Target="../diagrams/quickStyle6.xml"/><Relationship Id="rId7" Type="http://schemas.openxmlformats.org/officeDocument/2006/relationships/diagramColors" Target="../diagrams/colors6.xml"/><Relationship Id="rId8" Type="http://schemas.microsoft.com/office/2007/relationships/diagramDrawing" Target="../diagrams/drawing6.xml"/><Relationship Id="rId9" Type="http://schemas.openxmlformats.org/officeDocument/2006/relationships/image" Target="../media/image46.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4" Type="http://schemas.openxmlformats.org/officeDocument/2006/relationships/image" Target="../media/image47.png"/><Relationship Id="rId5" Type="http://schemas.openxmlformats.org/officeDocument/2006/relationships/image" Target="../media/image48.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4.xml.rels><?xml version="1.0" encoding="UTF-8" standalone="yes"?>
<Relationships xmlns="http://schemas.openxmlformats.org/package/2006/relationships"><Relationship Id="rId3" Type="http://schemas.openxmlformats.org/officeDocument/2006/relationships/image" Target="../media/image49.png"/><Relationship Id="rId4" Type="http://schemas.openxmlformats.org/officeDocument/2006/relationships/image" Target="../media/image50.png"/><Relationship Id="rId5" Type="http://schemas.openxmlformats.org/officeDocument/2006/relationships/image" Target="../media/image51.png"/><Relationship Id="rId6" Type="http://schemas.openxmlformats.org/officeDocument/2006/relationships/image" Target="../media/image52.png"/><Relationship Id="rId7" Type="http://schemas.openxmlformats.org/officeDocument/2006/relationships/image" Target="../media/image53.png"/><Relationship Id="rId8" Type="http://schemas.openxmlformats.org/officeDocument/2006/relationships/image" Target="../media/image54.wmf"/><Relationship Id="rId9" Type="http://schemas.openxmlformats.org/officeDocument/2006/relationships/image" Target="../media/image55.png"/><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3" Type="http://schemas.openxmlformats.org/officeDocument/2006/relationships/image" Target="../media/image56.png"/><Relationship Id="rId4" Type="http://schemas.openxmlformats.org/officeDocument/2006/relationships/image" Target="../media/image57.png"/><Relationship Id="rId5" Type="http://schemas.openxmlformats.org/officeDocument/2006/relationships/image" Target="../media/image58.png"/><Relationship Id="rId6" Type="http://schemas.openxmlformats.org/officeDocument/2006/relationships/image" Target="../media/image59.png"/><Relationship Id="rId7" Type="http://schemas.openxmlformats.org/officeDocument/2006/relationships/image" Target="../media/image60.tiff"/><Relationship Id="rId8" Type="http://schemas.openxmlformats.org/officeDocument/2006/relationships/image" Target="../media/image61.tiff"/><Relationship Id="rId1" Type="http://schemas.openxmlformats.org/officeDocument/2006/relationships/slideLayout" Target="../slideLayouts/slideLayout9.xml"/><Relationship Id="rId2" Type="http://schemas.openxmlformats.org/officeDocument/2006/relationships/notesSlide" Target="../notesSlides/notesSlide18.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7.xml"/><Relationship Id="rId4" Type="http://schemas.openxmlformats.org/officeDocument/2006/relationships/diagramLayout" Target="../diagrams/layout7.xml"/><Relationship Id="rId5" Type="http://schemas.openxmlformats.org/officeDocument/2006/relationships/diagramQuickStyle" Target="../diagrams/quickStyle7.xml"/><Relationship Id="rId6" Type="http://schemas.openxmlformats.org/officeDocument/2006/relationships/diagramColors" Target="../diagrams/colors7.xml"/><Relationship Id="rId7" Type="http://schemas.microsoft.com/office/2007/relationships/diagramDrawing" Target="../diagrams/drawing7.xml"/><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7.xml.rels><?xml version="1.0" encoding="UTF-8" standalone="yes"?>
<Relationships xmlns="http://schemas.openxmlformats.org/package/2006/relationships"><Relationship Id="rId11" Type="http://schemas.openxmlformats.org/officeDocument/2006/relationships/image" Target="../media/image70.tiff"/><Relationship Id="rId12" Type="http://schemas.openxmlformats.org/officeDocument/2006/relationships/image" Target="../media/image71.png"/><Relationship Id="rId13" Type="http://schemas.openxmlformats.org/officeDocument/2006/relationships/diagramData" Target="../diagrams/data8.xml"/><Relationship Id="rId14" Type="http://schemas.openxmlformats.org/officeDocument/2006/relationships/diagramLayout" Target="../diagrams/layout8.xml"/><Relationship Id="rId15" Type="http://schemas.openxmlformats.org/officeDocument/2006/relationships/diagramQuickStyle" Target="../diagrams/quickStyle8.xml"/><Relationship Id="rId16" Type="http://schemas.openxmlformats.org/officeDocument/2006/relationships/diagramColors" Target="../diagrams/colors8.xml"/><Relationship Id="rId17" Type="http://schemas.microsoft.com/office/2007/relationships/diagramDrawing" Target="../diagrams/drawing8.xml"/><Relationship Id="rId18" Type="http://schemas.openxmlformats.org/officeDocument/2006/relationships/image" Target="../media/image72.tiff"/><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62.png"/><Relationship Id="rId4" Type="http://schemas.openxmlformats.org/officeDocument/2006/relationships/image" Target="../media/image63.tiff"/><Relationship Id="rId5" Type="http://schemas.openxmlformats.org/officeDocument/2006/relationships/image" Target="../media/image64.png"/><Relationship Id="rId6" Type="http://schemas.openxmlformats.org/officeDocument/2006/relationships/image" Target="../media/image65.png"/><Relationship Id="rId7" Type="http://schemas.openxmlformats.org/officeDocument/2006/relationships/image" Target="../media/image66.tiff"/><Relationship Id="rId8" Type="http://schemas.openxmlformats.org/officeDocument/2006/relationships/image" Target="../media/image67.tiff"/><Relationship Id="rId9" Type="http://schemas.openxmlformats.org/officeDocument/2006/relationships/image" Target="../media/image68.tiff"/><Relationship Id="rId10" Type="http://schemas.openxmlformats.org/officeDocument/2006/relationships/image" Target="../media/image69.tif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tif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image" Target="../media/image6.tiff"/><Relationship Id="rId4" Type="http://schemas.openxmlformats.org/officeDocument/2006/relationships/image" Target="../media/image7.tiff"/><Relationship Id="rId5" Type="http://schemas.openxmlformats.org/officeDocument/2006/relationships/image" Target="../media/image8.tiff"/><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73.png"/></Relationships>
</file>

<file path=ppt/slides/_rels/slide31.xml.rels><?xml version="1.0" encoding="UTF-8" standalone="yes"?>
<Relationships xmlns="http://schemas.openxmlformats.org/package/2006/relationships"><Relationship Id="rId3" Type="http://schemas.openxmlformats.org/officeDocument/2006/relationships/image" Target="../media/image74.png"/><Relationship Id="rId4" Type="http://schemas.openxmlformats.org/officeDocument/2006/relationships/image" Target="../media/image75.png"/><Relationship Id="rId5" Type="http://schemas.openxmlformats.org/officeDocument/2006/relationships/image" Target="../media/image76.png"/><Relationship Id="rId6" Type="http://schemas.openxmlformats.org/officeDocument/2006/relationships/image" Target="../media/image77.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hyperlink" Target="https://github.com/aws-quickstart/quickstart-microsoft-utilities"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7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tiff"/></Relationships>
</file>

<file path=ppt/slides/_rels/slide4.xml.rels><?xml version="1.0" encoding="UTF-8" standalone="yes"?>
<Relationships xmlns="http://schemas.openxmlformats.org/package/2006/relationships"><Relationship Id="rId3" Type="http://schemas.openxmlformats.org/officeDocument/2006/relationships/image" Target="../media/image9.tiff"/><Relationship Id="rId4" Type="http://schemas.openxmlformats.org/officeDocument/2006/relationships/image" Target="../media/image10.tiff"/><Relationship Id="rId5" Type="http://schemas.openxmlformats.org/officeDocument/2006/relationships/image" Target="../media/image11.tiff"/><Relationship Id="rId6" Type="http://schemas.openxmlformats.org/officeDocument/2006/relationships/image" Target="../media/image12.tiff"/><Relationship Id="rId7" Type="http://schemas.openxmlformats.org/officeDocument/2006/relationships/image" Target="../media/image13.tiff"/><Relationship Id="rId8" Type="http://schemas.openxmlformats.org/officeDocument/2006/relationships/image" Target="../media/image14.tiff"/><Relationship Id="rId9" Type="http://schemas.openxmlformats.org/officeDocument/2006/relationships/image" Target="../media/image15.tiff"/><Relationship Id="rId10" Type="http://schemas.openxmlformats.org/officeDocument/2006/relationships/image" Target="../media/image16.tiff"/><Relationship Id="rId11" Type="http://schemas.openxmlformats.org/officeDocument/2006/relationships/image" Target="../media/image17.tiff"/><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4" Type="http://schemas.openxmlformats.org/officeDocument/2006/relationships/image" Target="../media/image19.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4294967295"/>
          </p:nvPr>
        </p:nvSpPr>
        <p:spPr>
          <a:xfrm>
            <a:off x="0" y="1853989"/>
            <a:ext cx="9030984" cy="529616"/>
          </a:xfrm>
        </p:spPr>
        <p:txBody>
          <a:bodyPr/>
          <a:lstStyle/>
          <a:p>
            <a:pPr algn="ctr"/>
            <a:r>
              <a:rPr lang="en-US" sz="4000" b="1" dirty="0">
                <a:solidFill>
                  <a:schemeClr val="bg1"/>
                </a:solidFill>
              </a:rPr>
              <a:t>DevOps on </a:t>
            </a:r>
            <a:r>
              <a:rPr lang="en-US" sz="4000" b="1" dirty="0" smtClean="0">
                <a:solidFill>
                  <a:schemeClr val="bg1"/>
                </a:solidFill>
              </a:rPr>
              <a:t>Windows</a:t>
            </a:r>
            <a:endParaRPr lang="en-US" sz="4000" b="1" dirty="0">
              <a:solidFill>
                <a:schemeClr val="bg1"/>
              </a:solidFill>
            </a:endParaRPr>
          </a:p>
        </p:txBody>
      </p:sp>
      <p:sp>
        <p:nvSpPr>
          <p:cNvPr id="5" name="Text Placeholder 1"/>
          <p:cNvSpPr txBox="1">
            <a:spLocks/>
          </p:cNvSpPr>
          <p:nvPr/>
        </p:nvSpPr>
        <p:spPr>
          <a:xfrm>
            <a:off x="1" y="3551852"/>
            <a:ext cx="9144000" cy="937956"/>
          </a:xfrm>
          <a:prstGeom prst="rect">
            <a:avLst/>
          </a:prstGeom>
        </p:spPr>
        <p:txBody>
          <a:bodyPr>
            <a:normAutofit/>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800" dirty="0" smtClean="0">
                <a:solidFill>
                  <a:schemeClr val="bg1"/>
                </a:solidFill>
              </a:rPr>
              <a:t>Akhtar Hossain, Solution Architect, HCLS, Amazon Web Services</a:t>
            </a:r>
            <a:endParaRPr lang="en-US" sz="1400" dirty="0" smtClean="0">
              <a:solidFill>
                <a:schemeClr val="bg1"/>
              </a:solidFill>
            </a:endParaRPr>
          </a:p>
          <a:p>
            <a:pPr algn="ctr"/>
            <a:endParaRPr lang="en-US" sz="1400" dirty="0">
              <a:solidFill>
                <a:schemeClr val="bg1"/>
              </a:solidFill>
            </a:endParaRPr>
          </a:p>
          <a:p>
            <a:pPr algn="ctr"/>
            <a:r>
              <a:rPr lang="en-US" sz="1400" dirty="0" smtClean="0">
                <a:solidFill>
                  <a:schemeClr val="bg1"/>
                </a:solidFill>
              </a:rPr>
              <a:t>June 14, 2017</a:t>
            </a:r>
          </a:p>
        </p:txBody>
      </p:sp>
      <p:sp>
        <p:nvSpPr>
          <p:cNvPr id="2" name="TextBox 1"/>
          <p:cNvSpPr txBox="1"/>
          <p:nvPr/>
        </p:nvSpPr>
        <p:spPr>
          <a:xfrm>
            <a:off x="1" y="2494150"/>
            <a:ext cx="9144000" cy="461665"/>
          </a:xfrm>
          <a:prstGeom prst="rect">
            <a:avLst/>
          </a:prstGeom>
          <a:noFill/>
        </p:spPr>
        <p:txBody>
          <a:bodyPr wrap="square" rtlCol="0">
            <a:spAutoFit/>
          </a:bodyPr>
          <a:lstStyle/>
          <a:p>
            <a:pPr algn="ctr"/>
            <a:r>
              <a:rPr lang="en-US" sz="2400" b="1" dirty="0" smtClean="0">
                <a:solidFill>
                  <a:schemeClr val="bg1"/>
                </a:solidFill>
              </a:rPr>
              <a:t>How </a:t>
            </a:r>
            <a:r>
              <a:rPr lang="en-US" sz="2400" b="1" dirty="0">
                <a:solidFill>
                  <a:schemeClr val="bg1"/>
                </a:solidFill>
              </a:rPr>
              <a:t>to Deploy Complex Windows Workloads</a:t>
            </a:r>
            <a:endParaRPr lang="en-US" sz="2400" b="1" dirty="0"/>
          </a:p>
        </p:txBody>
      </p:sp>
    </p:spTree>
    <p:extLst>
      <p:ext uri="{BB962C8B-B14F-4D97-AF65-F5344CB8AC3E}">
        <p14:creationId xmlns:p14="http://schemas.microsoft.com/office/powerpoint/2010/main" val="19761591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tools do you need to move fast?</a:t>
            </a:r>
            <a:endParaRPr lang="en-US" dirty="0"/>
          </a:p>
        </p:txBody>
      </p:sp>
      <p:sp>
        <p:nvSpPr>
          <p:cNvPr id="3" name="Content Placeholder 2"/>
          <p:cNvSpPr>
            <a:spLocks noGrp="1"/>
          </p:cNvSpPr>
          <p:nvPr>
            <p:ph idx="1"/>
          </p:nvPr>
        </p:nvSpPr>
        <p:spPr>
          <a:xfrm>
            <a:off x="336789" y="867817"/>
            <a:ext cx="8007958" cy="3553926"/>
          </a:xfrm>
        </p:spPr>
        <p:txBody>
          <a:bodyPr/>
          <a:lstStyle/>
          <a:p>
            <a:r>
              <a:rPr lang="en-US" dirty="0" smtClean="0"/>
              <a:t>Releasing software in this new software-driven world requires a number of tools:</a:t>
            </a:r>
          </a:p>
          <a:p>
            <a:pPr marL="342900" indent="-342900">
              <a:buFont typeface="Arial" charset="0"/>
              <a:buChar char="•"/>
            </a:pPr>
            <a:r>
              <a:rPr lang="en-US" dirty="0" smtClean="0"/>
              <a:t>Tools to manage the flow of your software development release process</a:t>
            </a:r>
          </a:p>
          <a:p>
            <a:pPr marL="342900" indent="-342900">
              <a:buFont typeface="Arial" charset="0"/>
              <a:buChar char="•"/>
            </a:pPr>
            <a:r>
              <a:rPr lang="en-US" dirty="0" smtClean="0"/>
              <a:t>Tools to properly test and inspect your code for defects and potential issues</a:t>
            </a:r>
          </a:p>
          <a:p>
            <a:pPr marL="342900" indent="-342900">
              <a:buFont typeface="Arial" charset="0"/>
              <a:buChar char="•"/>
            </a:pPr>
            <a:r>
              <a:rPr lang="en-US" dirty="0" smtClean="0"/>
              <a:t>Tools to deploy your applications</a:t>
            </a:r>
          </a:p>
          <a:p>
            <a:pPr marL="342900" indent="-342900">
              <a:buFont typeface="Arial" charset="0"/>
              <a:buChar char="•"/>
            </a:pPr>
            <a:r>
              <a:rPr lang="en-US" dirty="0"/>
              <a:t>This talk uses AWS tools</a:t>
            </a:r>
          </a:p>
          <a:p>
            <a:pPr marL="342900" indent="-342900">
              <a:buFont typeface="Arial" charset="0"/>
              <a:buChar char="•"/>
            </a:pPr>
            <a:endParaRPr lang="en-US" dirty="0" smtClean="0"/>
          </a:p>
          <a:p>
            <a:pPr marL="342900" indent="-342900">
              <a:buFont typeface="Arial" charset="0"/>
              <a:buChar char="•"/>
            </a:pPr>
            <a:endParaRPr lang="en-US" dirty="0" smtClean="0"/>
          </a:p>
          <a:p>
            <a:pPr marL="342900" indent="-342900">
              <a:buFont typeface="Arial" charset="0"/>
              <a:buChar char="•"/>
            </a:pPr>
            <a:endParaRPr lang="en-US" dirty="0" smtClean="0"/>
          </a:p>
          <a:p>
            <a:pPr marL="342900" indent="-342900">
              <a:buFont typeface="Arial" charset="0"/>
              <a:buChar char="•"/>
            </a:pPr>
            <a:endParaRPr lang="en-US" dirty="0" smtClean="0"/>
          </a:p>
          <a:p>
            <a:pPr marL="342900" indent="-342900">
              <a:buFont typeface="Arial" charset="0"/>
              <a:buChar char="•"/>
            </a:pPr>
            <a:endParaRPr lang="en-US" dirty="0" smtClean="0"/>
          </a:p>
          <a:p>
            <a:pPr marL="342900" indent="-342900">
              <a:buFont typeface="Arial" charset="0"/>
              <a:buChar char="•"/>
            </a:pPr>
            <a:endParaRPr lang="en-US" dirty="0" smtClean="0"/>
          </a:p>
        </p:txBody>
      </p:sp>
    </p:spTree>
    <p:extLst>
      <p:ext uri="{BB962C8B-B14F-4D97-AF65-F5344CB8AC3E}">
        <p14:creationId xmlns:p14="http://schemas.microsoft.com/office/powerpoint/2010/main" val="2613743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story from Amazon</a:t>
            </a:r>
            <a:endParaRPr lang="en-US" dirty="0"/>
          </a:p>
        </p:txBody>
      </p:sp>
      <p:sp>
        <p:nvSpPr>
          <p:cNvPr id="3" name="Content Placeholder 2"/>
          <p:cNvSpPr>
            <a:spLocks noGrp="1"/>
          </p:cNvSpPr>
          <p:nvPr>
            <p:ph idx="1"/>
          </p:nvPr>
        </p:nvSpPr>
        <p:spPr>
          <a:xfrm>
            <a:off x="408835" y="1009332"/>
            <a:ext cx="8326330" cy="3983907"/>
          </a:xfrm>
        </p:spPr>
        <p:txBody>
          <a:bodyPr/>
          <a:lstStyle/>
          <a:p>
            <a:r>
              <a:rPr lang="en-US" sz="2800" dirty="0" smtClean="0"/>
              <a:t>In 2014:</a:t>
            </a:r>
          </a:p>
          <a:p>
            <a:pPr marL="342900" indent="-342900">
              <a:buFont typeface="Arial" charset="0"/>
              <a:buChar char="•"/>
            </a:pPr>
            <a:r>
              <a:rPr lang="en-US" sz="2800" dirty="0" smtClean="0"/>
              <a:t>Thousands of service teams across Amazon</a:t>
            </a:r>
          </a:p>
          <a:p>
            <a:pPr marL="342900" indent="-342900">
              <a:buFont typeface="Arial" charset="0"/>
              <a:buChar char="•"/>
            </a:pPr>
            <a:r>
              <a:rPr lang="en-US" sz="2800" dirty="0" smtClean="0"/>
              <a:t>+ Building microservices</a:t>
            </a:r>
          </a:p>
          <a:p>
            <a:pPr marL="342900" indent="-342900">
              <a:buFont typeface="Arial" charset="0"/>
              <a:buChar char="•"/>
            </a:pPr>
            <a:r>
              <a:rPr lang="en-US" sz="2800" dirty="0" smtClean="0"/>
              <a:t>+ Practicing continuous delivery</a:t>
            </a:r>
          </a:p>
          <a:p>
            <a:pPr marL="342900" indent="-342900">
              <a:buFont typeface="Arial" charset="0"/>
              <a:buChar char="•"/>
            </a:pPr>
            <a:r>
              <a:rPr lang="en-US" sz="2800" dirty="0" smtClean="0"/>
              <a:t>+ Many environments (staging, beta, production, multiple regions)</a:t>
            </a:r>
            <a:endParaRPr lang="en-US" b="1" dirty="0" smtClean="0">
              <a:ln w="0"/>
              <a:solidFill>
                <a:schemeClr val="accent1"/>
              </a:solidFill>
              <a:effectLst>
                <a:outerShdw blurRad="38100" dist="25400" dir="5400000" algn="ctr" rotWithShape="0">
                  <a:srgbClr val="6E747A">
                    <a:alpha val="43000"/>
                  </a:srgbClr>
                </a:outerShdw>
              </a:effectLst>
            </a:endParaRPr>
          </a:p>
          <a:p>
            <a:r>
              <a:rPr lang="en-US" sz="4800" b="1" dirty="0" smtClean="0">
                <a:ln w="0"/>
                <a:solidFill>
                  <a:schemeClr val="accent1"/>
                </a:solidFill>
                <a:effectLst>
                  <a:outerShdw blurRad="38100" dist="25400" dir="5400000" algn="ctr" rotWithShape="0">
                    <a:srgbClr val="6E747A">
                      <a:alpha val="43000"/>
                    </a:srgbClr>
                  </a:outerShdw>
                </a:effectLst>
              </a:rPr>
              <a:t>=</a:t>
            </a:r>
            <a:r>
              <a:rPr lang="en-US" sz="4800" b="1" dirty="0">
                <a:ln w="0"/>
                <a:solidFill>
                  <a:schemeClr val="accent1"/>
                </a:solidFill>
                <a:effectLst>
                  <a:outerShdw blurRad="38100" dist="25400" dir="5400000" algn="ctr" rotWithShape="0">
                    <a:srgbClr val="6E747A">
                      <a:alpha val="43000"/>
                    </a:srgbClr>
                  </a:outerShdw>
                </a:effectLst>
              </a:rPr>
              <a:t>50 million deploys</a:t>
            </a:r>
          </a:p>
          <a:p>
            <a:endParaRPr lang="en-US" dirty="0"/>
          </a:p>
        </p:txBody>
      </p:sp>
    </p:spTree>
    <p:extLst>
      <p:ext uri="{BB962C8B-B14F-4D97-AF65-F5344CB8AC3E}">
        <p14:creationId xmlns:p14="http://schemas.microsoft.com/office/powerpoint/2010/main" val="32415820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4" name="Picture 4" descr="http://www.energy-solutions.com/wp-content/uploads/2011/06/esi-blue-sky-pipelines.jp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 y="0"/>
            <a:ext cx="5163671" cy="5143500"/>
          </a:xfrm>
          <a:prstGeom prst="rect">
            <a:avLst/>
          </a:prstGeom>
          <a:noFill/>
        </p:spPr>
      </p:pic>
      <p:sp>
        <p:nvSpPr>
          <p:cNvPr id="10" name="Content Placeholder 4"/>
          <p:cNvSpPr>
            <a:spLocks noGrp="1"/>
          </p:cNvSpPr>
          <p:nvPr>
            <p:ph idx="1"/>
          </p:nvPr>
        </p:nvSpPr>
        <p:spPr>
          <a:xfrm>
            <a:off x="5400337" y="236671"/>
            <a:ext cx="3517751" cy="4400985"/>
          </a:xfrm>
          <a:prstGeom prst="rect">
            <a:avLst/>
          </a:prstGeom>
        </p:spPr>
        <p:txBody>
          <a:bodyPr>
            <a:normAutofit fontScale="92500" lnSpcReduction="10000"/>
          </a:bodyPr>
          <a:lstStyle/>
          <a:p>
            <a:r>
              <a:rPr lang="en-US" sz="2700" dirty="0" smtClean="0"/>
              <a:t>Automated </a:t>
            </a:r>
            <a:r>
              <a:rPr lang="en-US" sz="2700" dirty="0"/>
              <a:t>actions and </a:t>
            </a:r>
            <a:r>
              <a:rPr lang="en-US" sz="2700" dirty="0" smtClean="0"/>
              <a:t>transitions—from </a:t>
            </a:r>
            <a:r>
              <a:rPr lang="en-US" sz="2700" dirty="0"/>
              <a:t>check-in to production</a:t>
            </a:r>
          </a:p>
          <a:p>
            <a:endParaRPr lang="en-US" sz="2700" dirty="0" smtClean="0"/>
          </a:p>
          <a:p>
            <a:r>
              <a:rPr lang="en-US" sz="2700" dirty="0" smtClean="0"/>
              <a:t>Development benefits:</a:t>
            </a:r>
          </a:p>
          <a:p>
            <a:pPr marL="457200" indent="-457200">
              <a:buFont typeface="Arial" charset="0"/>
              <a:buChar char="•"/>
            </a:pPr>
            <a:r>
              <a:rPr lang="en-US" sz="2700" dirty="0" smtClean="0"/>
              <a:t>Faster</a:t>
            </a:r>
          </a:p>
          <a:p>
            <a:pPr marL="457200" indent="-457200">
              <a:buFont typeface="Arial" charset="0"/>
              <a:buChar char="•"/>
            </a:pPr>
            <a:r>
              <a:rPr lang="en-US" sz="2700" dirty="0" smtClean="0"/>
              <a:t>Safer</a:t>
            </a:r>
          </a:p>
          <a:p>
            <a:pPr marL="457200" indent="-457200">
              <a:buFont typeface="Arial" charset="0"/>
              <a:buChar char="•"/>
            </a:pPr>
            <a:r>
              <a:rPr lang="en-US" sz="2700" dirty="0" smtClean="0"/>
              <a:t>Consistent &amp; standardized</a:t>
            </a:r>
          </a:p>
          <a:p>
            <a:pPr marL="457200" indent="-457200">
              <a:buFont typeface="Arial" charset="0"/>
              <a:buChar char="•"/>
            </a:pPr>
            <a:r>
              <a:rPr lang="en-US" sz="2700" dirty="0" smtClean="0"/>
              <a:t>Visualization of the process</a:t>
            </a:r>
            <a:endParaRPr lang="en-US" sz="2700" dirty="0"/>
          </a:p>
        </p:txBody>
      </p:sp>
      <p:sp>
        <p:nvSpPr>
          <p:cNvPr id="4" name="TextBox 3"/>
          <p:cNvSpPr txBox="1"/>
          <p:nvPr/>
        </p:nvSpPr>
        <p:spPr>
          <a:xfrm>
            <a:off x="824767" y="635704"/>
            <a:ext cx="3751216" cy="1015659"/>
          </a:xfrm>
          <a:prstGeom prst="rect">
            <a:avLst/>
          </a:prstGeom>
          <a:noFill/>
        </p:spPr>
        <p:txBody>
          <a:bodyPr wrap="none" lIns="91437" tIns="45718" rIns="91437" bIns="45718" rtlCol="0">
            <a:spAutoFit/>
          </a:bodyPr>
          <a:lstStyle/>
          <a:p>
            <a:pPr algn="ctr"/>
            <a:r>
              <a:rPr lang="en-US" sz="6000" b="1" dirty="0">
                <a:solidFill>
                  <a:srgbClr val="FFFFFF"/>
                </a:solidFill>
                <a:effectLst>
                  <a:outerShdw blurRad="38100" dist="38100" dir="2700000" algn="tl">
                    <a:srgbClr val="000000">
                      <a:alpha val="43137"/>
                    </a:srgbClr>
                  </a:outerShdw>
                </a:effectLst>
                <a:latin typeface="+mj-lt"/>
              </a:rPr>
              <a:t>Pipelines</a:t>
            </a:r>
          </a:p>
        </p:txBody>
      </p:sp>
    </p:spTree>
    <p:extLst>
      <p:ext uri="{BB962C8B-B14F-4D97-AF65-F5344CB8AC3E}">
        <p14:creationId xmlns:p14="http://schemas.microsoft.com/office/powerpoint/2010/main" val="14343286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4414837" y="2067681"/>
            <a:ext cx="1901825"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Integration tests with other systems</a:t>
            </a:r>
          </a:p>
          <a:p>
            <a:pPr marL="285750" indent="-285750">
              <a:buFont typeface="Arial" panose="020B0604020202020204" pitchFamily="34" charset="0"/>
              <a:buChar char="•"/>
            </a:pPr>
            <a:r>
              <a:rPr lang="en-US" dirty="0" smtClean="0"/>
              <a:t>Load testing</a:t>
            </a:r>
          </a:p>
          <a:p>
            <a:pPr marL="285750" indent="-285750">
              <a:buFont typeface="Arial" panose="020B0604020202020204" pitchFamily="34" charset="0"/>
              <a:buChar char="•"/>
            </a:pPr>
            <a:r>
              <a:rPr lang="en-US" dirty="0" smtClean="0"/>
              <a:t>UI tests</a:t>
            </a:r>
          </a:p>
          <a:p>
            <a:pPr marL="285750" indent="-285750">
              <a:buFont typeface="Arial" panose="020B0604020202020204" pitchFamily="34" charset="0"/>
              <a:buChar char="•"/>
            </a:pPr>
            <a:r>
              <a:rPr lang="en-US" dirty="0" smtClean="0"/>
              <a:t>Penetration testing</a:t>
            </a:r>
          </a:p>
        </p:txBody>
      </p:sp>
      <p:sp>
        <p:nvSpPr>
          <p:cNvPr id="2" name="Title 1"/>
          <p:cNvSpPr>
            <a:spLocks noGrp="1"/>
          </p:cNvSpPr>
          <p:nvPr>
            <p:ph type="title"/>
          </p:nvPr>
        </p:nvSpPr>
        <p:spPr/>
        <p:txBody>
          <a:bodyPr/>
          <a:lstStyle/>
          <a:p>
            <a:r>
              <a:rPr lang="en-US" dirty="0" smtClean="0"/>
              <a:t>Release processes have four major phases</a:t>
            </a:r>
            <a:endParaRPr lang="en-US" dirty="0"/>
          </a:p>
        </p:txBody>
      </p:sp>
      <p:graphicFrame>
        <p:nvGraphicFramePr>
          <p:cNvPr id="4" name="Content Placeholder 3"/>
          <p:cNvGraphicFramePr>
            <a:graphicFrameLocks noGrp="1"/>
          </p:cNvGraphicFramePr>
          <p:nvPr>
            <p:ph idx="1"/>
            <p:extLst/>
          </p:nvPr>
        </p:nvGraphicFramePr>
        <p:xfrm>
          <a:off x="536575" y="914820"/>
          <a:ext cx="8204200" cy="91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879475" y="4003675"/>
            <a:ext cx="1139825" cy="1139825"/>
          </a:xfrm>
          <a:prstGeom prst="rect">
            <a:avLst/>
          </a:prstGeom>
        </p:spPr>
      </p:pic>
      <p:pic>
        <p:nvPicPr>
          <p:cNvPr id="6" name="Picture 5"/>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2945871" y="4003675"/>
            <a:ext cx="1139825" cy="1139825"/>
          </a:xfrm>
          <a:prstGeom prst="rect">
            <a:avLst/>
          </a:prstGeom>
        </p:spPr>
      </p:pic>
      <p:pic>
        <p:nvPicPr>
          <p:cNvPr id="8" name="Picture 7"/>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7078663" y="3821775"/>
            <a:ext cx="1139824" cy="1139824"/>
          </a:xfrm>
          <a:prstGeom prst="rect">
            <a:avLst/>
          </a:prstGeom>
        </p:spPr>
      </p:pic>
      <p:pic>
        <p:nvPicPr>
          <p:cNvPr id="9" name="Picture 8"/>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5012268" y="4003676"/>
            <a:ext cx="1139824" cy="1139824"/>
          </a:xfrm>
          <a:prstGeom prst="rect">
            <a:avLst/>
          </a:prstGeom>
        </p:spPr>
      </p:pic>
      <p:sp>
        <p:nvSpPr>
          <p:cNvPr id="7" name="TextBox 6"/>
          <p:cNvSpPr txBox="1"/>
          <p:nvPr/>
        </p:nvSpPr>
        <p:spPr>
          <a:xfrm>
            <a:off x="536575" y="2083363"/>
            <a:ext cx="1901825" cy="1754326"/>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Check-in source code such as .java files</a:t>
            </a:r>
          </a:p>
          <a:p>
            <a:pPr marL="285750" indent="-285750">
              <a:buFont typeface="Arial" panose="020B0604020202020204" pitchFamily="34" charset="0"/>
              <a:buChar char="•"/>
            </a:pPr>
            <a:r>
              <a:rPr lang="en-US" dirty="0" smtClean="0"/>
              <a:t>Peer review new code</a:t>
            </a:r>
            <a:endParaRPr lang="en-US" dirty="0"/>
          </a:p>
        </p:txBody>
      </p:sp>
      <p:sp>
        <p:nvSpPr>
          <p:cNvPr id="13" name="TextBox 12"/>
          <p:cNvSpPr txBox="1"/>
          <p:nvPr/>
        </p:nvSpPr>
        <p:spPr>
          <a:xfrm>
            <a:off x="2438400" y="2083363"/>
            <a:ext cx="1976437"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Compile code</a:t>
            </a:r>
          </a:p>
          <a:p>
            <a:pPr marL="285750" indent="-285750">
              <a:buFont typeface="Arial" panose="020B0604020202020204" pitchFamily="34" charset="0"/>
              <a:buChar char="•"/>
            </a:pPr>
            <a:r>
              <a:rPr lang="en-US" dirty="0" smtClean="0"/>
              <a:t>Unit tests</a:t>
            </a:r>
          </a:p>
          <a:p>
            <a:pPr marL="285750" indent="-285750">
              <a:buFont typeface="Arial" panose="020B0604020202020204" pitchFamily="34" charset="0"/>
              <a:buChar char="•"/>
            </a:pPr>
            <a:r>
              <a:rPr lang="en-US" dirty="0" smtClean="0"/>
              <a:t>Style checkers </a:t>
            </a:r>
          </a:p>
          <a:p>
            <a:pPr marL="285750" indent="-285750">
              <a:buFont typeface="Arial" panose="020B0604020202020204" pitchFamily="34" charset="0"/>
              <a:buChar char="•"/>
            </a:pPr>
            <a:r>
              <a:rPr lang="en-US" dirty="0" smtClean="0"/>
              <a:t>Code metrics</a:t>
            </a:r>
          </a:p>
          <a:p>
            <a:pPr marL="285750" indent="-285750">
              <a:buFont typeface="Arial" panose="020B0604020202020204" pitchFamily="34" charset="0"/>
              <a:buChar char="•"/>
            </a:pPr>
            <a:r>
              <a:rPr lang="en-US" dirty="0" smtClean="0"/>
              <a:t>Create container images</a:t>
            </a:r>
          </a:p>
        </p:txBody>
      </p:sp>
      <p:sp>
        <p:nvSpPr>
          <p:cNvPr id="16" name="TextBox 15"/>
          <p:cNvSpPr txBox="1"/>
          <p:nvPr/>
        </p:nvSpPr>
        <p:spPr>
          <a:xfrm>
            <a:off x="6391274" y="2083363"/>
            <a:ext cx="1901825"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Deployment to production environments</a:t>
            </a:r>
          </a:p>
        </p:txBody>
      </p:sp>
    </p:spTree>
    <p:extLst>
      <p:ext uri="{BB962C8B-B14F-4D97-AF65-F5344CB8AC3E}">
        <p14:creationId xmlns:p14="http://schemas.microsoft.com/office/powerpoint/2010/main" val="67282028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9"/>
                                        </p:tgtEl>
                                      </p:cBhvr>
                                    </p:animEffect>
                                    <p:set>
                                      <p:cBhvr>
                                        <p:cTn id="13" dur="1" fill="hold">
                                          <p:stCondLst>
                                            <p:cond delay="499"/>
                                          </p:stCondLst>
                                        </p:cTn>
                                        <p:tgtEl>
                                          <p:spTgt spid="9"/>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7" grpId="0"/>
      <p:bldP spid="13"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processes levels</a:t>
            </a:r>
            <a:endParaRPr lang="en-US" dirty="0"/>
          </a:p>
        </p:txBody>
      </p:sp>
      <p:graphicFrame>
        <p:nvGraphicFramePr>
          <p:cNvPr id="4" name="Content Placeholder 3"/>
          <p:cNvGraphicFramePr>
            <a:graphicFrameLocks noGrp="1"/>
          </p:cNvGraphicFramePr>
          <p:nvPr>
            <p:ph idx="1"/>
            <p:extLst/>
          </p:nvPr>
        </p:nvGraphicFramePr>
        <p:xfrm>
          <a:off x="536575" y="914820"/>
          <a:ext cx="8204200" cy="91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ight Arrow 10"/>
          <p:cNvSpPr/>
          <p:nvPr/>
        </p:nvSpPr>
        <p:spPr>
          <a:xfrm>
            <a:off x="536575" y="1916049"/>
            <a:ext cx="4264025" cy="917372"/>
          </a:xfrm>
          <a:prstGeom prst="rightArrow">
            <a:avLst/>
          </a:prstGeom>
          <a:solidFill>
            <a:srgbClr val="EBF4FA"/>
          </a:solidFill>
          <a:ln w="12700">
            <a:solidFill>
              <a:srgbClr val="ABD8F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a:solidFill>
                  <a:schemeClr val="tx2"/>
                </a:solidFill>
              </a:rPr>
              <a:t>Continuous </a:t>
            </a:r>
            <a:r>
              <a:rPr lang="en-US" dirty="0" smtClean="0">
                <a:solidFill>
                  <a:schemeClr val="tx2"/>
                </a:solidFill>
              </a:rPr>
              <a:t>integration</a:t>
            </a:r>
            <a:endParaRPr lang="en-US" dirty="0">
              <a:solidFill>
                <a:schemeClr val="tx2"/>
              </a:solidFill>
            </a:endParaRPr>
          </a:p>
        </p:txBody>
      </p:sp>
      <p:sp>
        <p:nvSpPr>
          <p:cNvPr id="14" name="Right Arrow 13"/>
          <p:cNvSpPr/>
          <p:nvPr/>
        </p:nvSpPr>
        <p:spPr>
          <a:xfrm>
            <a:off x="536575" y="2920250"/>
            <a:ext cx="8201700" cy="917372"/>
          </a:xfrm>
          <a:prstGeom prst="rightArrow">
            <a:avLst/>
          </a:prstGeom>
          <a:solidFill>
            <a:srgbClr val="EBF4FA"/>
          </a:solidFill>
          <a:ln w="12700">
            <a:solidFill>
              <a:srgbClr val="ABD8F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a:solidFill>
                  <a:schemeClr val="tx2"/>
                </a:solidFill>
              </a:rPr>
              <a:t>Continuous </a:t>
            </a:r>
            <a:r>
              <a:rPr lang="en-US" dirty="0" smtClean="0">
                <a:solidFill>
                  <a:schemeClr val="tx2"/>
                </a:solidFill>
              </a:rPr>
              <a:t>delivery</a:t>
            </a:r>
            <a:endParaRPr lang="en-US" dirty="0">
              <a:solidFill>
                <a:schemeClr val="tx2"/>
              </a:solidFill>
            </a:endParaRPr>
          </a:p>
        </p:txBody>
      </p:sp>
      <p:sp>
        <p:nvSpPr>
          <p:cNvPr id="12" name="Right Arrow 11"/>
          <p:cNvSpPr/>
          <p:nvPr/>
        </p:nvSpPr>
        <p:spPr>
          <a:xfrm>
            <a:off x="536575" y="3924451"/>
            <a:ext cx="8201700" cy="917372"/>
          </a:xfrm>
          <a:prstGeom prst="rightArrow">
            <a:avLst/>
          </a:prstGeom>
          <a:solidFill>
            <a:srgbClr val="EBF4FA"/>
          </a:solidFill>
          <a:ln w="12700">
            <a:solidFill>
              <a:srgbClr val="ABD8F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dirty="0">
                <a:solidFill>
                  <a:schemeClr val="tx2"/>
                </a:solidFill>
              </a:rPr>
              <a:t>Continuous </a:t>
            </a:r>
            <a:r>
              <a:rPr lang="en-US" dirty="0" smtClean="0">
                <a:solidFill>
                  <a:schemeClr val="tx2"/>
                </a:solidFill>
              </a:rPr>
              <a:t>deployment</a:t>
            </a:r>
            <a:endParaRPr lang="en-US" dirty="0">
              <a:solidFill>
                <a:schemeClr val="tx2"/>
              </a:solidFill>
            </a:endParaRPr>
          </a:p>
        </p:txBody>
      </p:sp>
      <p:pic>
        <p:nvPicPr>
          <p:cNvPr id="3" name="Picture 2"/>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6684887" y="2934378"/>
            <a:ext cx="963688" cy="963688"/>
          </a:xfrm>
          <a:prstGeom prst="rect">
            <a:avLst/>
          </a:prstGeom>
        </p:spPr>
      </p:pic>
    </p:spTree>
    <p:extLst>
      <p:ext uri="{BB962C8B-B14F-4D97-AF65-F5344CB8AC3E}">
        <p14:creationId xmlns:p14="http://schemas.microsoft.com/office/powerpoint/2010/main" val="136922407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of Windows development on AWS	</a:t>
            </a:r>
            <a:endParaRPr lang="en-US" dirty="0"/>
          </a:p>
        </p:txBody>
      </p:sp>
      <p:sp>
        <p:nvSpPr>
          <p:cNvPr id="3" name="Content Placeholder 2"/>
          <p:cNvSpPr>
            <a:spLocks noGrp="1"/>
          </p:cNvSpPr>
          <p:nvPr>
            <p:ph idx="1"/>
          </p:nvPr>
        </p:nvSpPr>
        <p:spPr>
          <a:xfrm>
            <a:off x="340592" y="1009331"/>
            <a:ext cx="6173224" cy="4025005"/>
          </a:xfrm>
        </p:spPr>
        <p:txBody>
          <a:bodyPr/>
          <a:lstStyle/>
          <a:p>
            <a:pPr marL="342900" indent="-342900">
              <a:buFont typeface="Arial"/>
              <a:buChar char="•"/>
            </a:pPr>
            <a:r>
              <a:rPr lang="en-US" dirty="0" smtClean="0"/>
              <a:t>AWS SDK for .NET</a:t>
            </a:r>
          </a:p>
          <a:p>
            <a:pPr marL="342900" indent="-342900">
              <a:buFont typeface="Arial"/>
              <a:buChar char="•"/>
            </a:pPr>
            <a:r>
              <a:rPr lang="en-US" dirty="0" smtClean="0"/>
              <a:t>AWS Toolkit for Visual Studio </a:t>
            </a:r>
          </a:p>
          <a:p>
            <a:pPr marL="342900" indent="-342900">
              <a:buFont typeface="Arial"/>
              <a:buChar char="•"/>
            </a:pPr>
            <a:r>
              <a:rPr lang="en-US" dirty="0" smtClean="0"/>
              <a:t>AWS Tools for Windows PowerShell</a:t>
            </a:r>
          </a:p>
          <a:p>
            <a:pPr marL="342900" indent="-342900">
              <a:buFont typeface="Arial"/>
              <a:buChar char="•"/>
            </a:pPr>
            <a:endParaRPr lang="en-US" dirty="0"/>
          </a:p>
          <a:p>
            <a:pPr marL="342900" indent="-342900">
              <a:buFont typeface="Arial"/>
              <a:buChar char="•"/>
            </a:pPr>
            <a:r>
              <a:rPr lang="en-US" dirty="0" smtClean="0"/>
              <a:t>AWS higher-level services</a:t>
            </a:r>
          </a:p>
          <a:p>
            <a:pPr marL="1085850" lvl="1" indent="-342900"/>
            <a:r>
              <a:rPr lang="en-US" dirty="0" smtClean="0"/>
              <a:t>AWS Code*, OpsWorks</a:t>
            </a:r>
          </a:p>
          <a:p>
            <a:pPr marL="1085850" lvl="1" indent="-342900"/>
            <a:r>
              <a:rPr lang="en-US" dirty="0" smtClean="0"/>
              <a:t>AWS Elastic Beanstalk</a:t>
            </a:r>
          </a:p>
          <a:p>
            <a:pPr marL="1085850" lvl="1" indent="-342900"/>
            <a:r>
              <a:rPr lang="en-US" dirty="0" smtClean="0"/>
              <a:t>RDS for SQL Server</a:t>
            </a:r>
          </a:p>
          <a:p>
            <a:pPr marL="1085850" lvl="1" indent="-342900"/>
            <a:r>
              <a:rPr lang="en-US" dirty="0" smtClean="0"/>
              <a:t>Amazon EC2 Systems Manager</a:t>
            </a:r>
            <a:endParaRPr lang="en-US" dirty="0"/>
          </a:p>
        </p:txBody>
      </p:sp>
      <p:pic>
        <p:nvPicPr>
          <p:cNvPr id="6" name="Picture 5"/>
          <p:cNvPicPr>
            <a:picLocks noChangeAspect="1"/>
          </p:cNvPicPr>
          <p:nvPr/>
        </p:nvPicPr>
        <p:blipFill>
          <a:blip r:embed="rId3"/>
          <a:stretch>
            <a:fillRect/>
          </a:stretch>
        </p:blipFill>
        <p:spPr>
          <a:xfrm>
            <a:off x="6325439" y="637759"/>
            <a:ext cx="2681276" cy="1072510"/>
          </a:xfrm>
          <a:prstGeom prst="rect">
            <a:avLst/>
          </a:prstGeom>
        </p:spPr>
      </p:pic>
      <p:pic>
        <p:nvPicPr>
          <p:cNvPr id="7" name="Picture 6"/>
          <p:cNvPicPr>
            <a:picLocks noChangeAspect="1"/>
          </p:cNvPicPr>
          <p:nvPr/>
        </p:nvPicPr>
        <p:blipFill>
          <a:blip r:embed="rId4"/>
          <a:stretch>
            <a:fillRect/>
          </a:stretch>
        </p:blipFill>
        <p:spPr>
          <a:xfrm>
            <a:off x="7104224" y="3571627"/>
            <a:ext cx="1792822" cy="1173817"/>
          </a:xfrm>
          <a:prstGeom prst="rect">
            <a:avLst/>
          </a:prstGeom>
        </p:spPr>
      </p:pic>
      <p:pic>
        <p:nvPicPr>
          <p:cNvPr id="8" name="Picture 7"/>
          <p:cNvPicPr>
            <a:picLocks noChangeAspect="1"/>
          </p:cNvPicPr>
          <p:nvPr/>
        </p:nvPicPr>
        <p:blipFill>
          <a:blip r:embed="rId5"/>
          <a:stretch>
            <a:fillRect/>
          </a:stretch>
        </p:blipFill>
        <p:spPr>
          <a:xfrm>
            <a:off x="6010082" y="1743610"/>
            <a:ext cx="3133918" cy="1556850"/>
          </a:xfrm>
          <a:prstGeom prst="rect">
            <a:avLst/>
          </a:prstGeom>
        </p:spPr>
      </p:pic>
      <p:pic>
        <p:nvPicPr>
          <p:cNvPr id="9" name="Picture 8"/>
          <p:cNvPicPr>
            <a:picLocks noChangeAspect="1"/>
          </p:cNvPicPr>
          <p:nvPr/>
        </p:nvPicPr>
        <p:blipFill>
          <a:blip r:embed="rId6"/>
          <a:stretch>
            <a:fillRect/>
          </a:stretch>
        </p:blipFill>
        <p:spPr>
          <a:xfrm>
            <a:off x="5283173" y="3123742"/>
            <a:ext cx="2084531" cy="1226954"/>
          </a:xfrm>
          <a:prstGeom prst="rect">
            <a:avLst/>
          </a:prstGeom>
        </p:spPr>
      </p:pic>
    </p:spTree>
    <p:extLst>
      <p:ext uri="{BB962C8B-B14F-4D97-AF65-F5344CB8AC3E}">
        <p14:creationId xmlns:p14="http://schemas.microsoft.com/office/powerpoint/2010/main" val="8762108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Introducing Windows-based AWS Quick Starts</a:t>
            </a:r>
            <a:endParaRPr lang="en-US" dirty="0"/>
          </a:p>
        </p:txBody>
      </p:sp>
      <p:sp>
        <p:nvSpPr>
          <p:cNvPr id="5" name="Content Placeholder 4"/>
          <p:cNvSpPr>
            <a:spLocks noGrp="1"/>
          </p:cNvSpPr>
          <p:nvPr>
            <p:ph idx="1"/>
          </p:nvPr>
        </p:nvSpPr>
        <p:spPr>
          <a:xfrm>
            <a:off x="340592" y="873303"/>
            <a:ext cx="8205304" cy="3689955"/>
          </a:xfrm>
        </p:spPr>
        <p:txBody>
          <a:bodyPr/>
          <a:lstStyle/>
          <a:p>
            <a:pPr marL="342900" indent="-342900">
              <a:buFont typeface="Arial" panose="020B0604020202020204" pitchFamily="34" charset="0"/>
              <a:buChar char="•"/>
            </a:pPr>
            <a:r>
              <a:rPr lang="en-US" dirty="0" smtClean="0"/>
              <a:t>Active Directory Domain Services</a:t>
            </a:r>
          </a:p>
          <a:p>
            <a:pPr marL="342900" indent="-342900">
              <a:buFont typeface="Arial" panose="020B0604020202020204" pitchFamily="34" charset="0"/>
              <a:buChar char="•"/>
            </a:pPr>
            <a:r>
              <a:rPr lang="en-US" dirty="0" smtClean="0"/>
              <a:t>Web Application Proxy + AD FS</a:t>
            </a:r>
          </a:p>
          <a:p>
            <a:pPr marL="342900" indent="-342900">
              <a:buFont typeface="Arial" panose="020B0604020202020204" pitchFamily="34" charset="0"/>
              <a:buChar char="•"/>
            </a:pPr>
            <a:r>
              <a:rPr lang="en-US" dirty="0" smtClean="0"/>
              <a:t>SQL Server</a:t>
            </a:r>
          </a:p>
          <a:p>
            <a:pPr marL="342900" indent="-342900">
              <a:buFont typeface="Arial" panose="020B0604020202020204" pitchFamily="34" charset="0"/>
              <a:buChar char="•"/>
            </a:pPr>
            <a:r>
              <a:rPr lang="en-US" dirty="0" smtClean="0"/>
              <a:t>SharePoint Server</a:t>
            </a:r>
          </a:p>
          <a:p>
            <a:pPr marL="342900" indent="-342900">
              <a:buFont typeface="Arial" panose="020B0604020202020204" pitchFamily="34" charset="0"/>
              <a:buChar char="•"/>
            </a:pPr>
            <a:r>
              <a:rPr lang="en-US" dirty="0" smtClean="0"/>
              <a:t>Exchange Server</a:t>
            </a:r>
          </a:p>
          <a:p>
            <a:pPr marL="342900" indent="-342900">
              <a:buFont typeface="Arial" panose="020B0604020202020204" pitchFamily="34" charset="0"/>
              <a:buChar char="•"/>
            </a:pPr>
            <a:r>
              <a:rPr lang="en-US" dirty="0" smtClean="0"/>
              <a:t>Lync/Skype for Business Server</a:t>
            </a:r>
          </a:p>
          <a:p>
            <a:pPr marL="342900" indent="-342900">
              <a:buFont typeface="Arial" panose="020B0604020202020204" pitchFamily="34" charset="0"/>
              <a:buChar char="•"/>
            </a:pPr>
            <a:r>
              <a:rPr lang="en-US" dirty="0" smtClean="0"/>
              <a:t>Remote Desktop Gateway</a:t>
            </a:r>
          </a:p>
          <a:p>
            <a:pPr marL="342900" indent="-342900">
              <a:buFont typeface="Arial" panose="020B0604020202020204" pitchFamily="34" charset="0"/>
              <a:buChar char="•"/>
            </a:pPr>
            <a:r>
              <a:rPr lang="en-US" dirty="0" smtClean="0"/>
              <a:t>CI/CD for Windows</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60830" y="2081995"/>
            <a:ext cx="2481263" cy="2481263"/>
          </a:xfrm>
          <a:prstGeom prst="rect">
            <a:avLst/>
          </a:prstGeom>
        </p:spPr>
      </p:pic>
      <p:sp>
        <p:nvSpPr>
          <p:cNvPr id="3" name="Right Arrow 2"/>
          <p:cNvSpPr/>
          <p:nvPr/>
        </p:nvSpPr>
        <p:spPr>
          <a:xfrm rot="10800000">
            <a:off x="3585681" y="4017196"/>
            <a:ext cx="976045" cy="349321"/>
          </a:xfrm>
          <a:prstGeom prst="rightArrow">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499444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3809" y="61045"/>
            <a:ext cx="8205304" cy="435697"/>
          </a:xfrm>
        </p:spPr>
        <p:txBody>
          <a:bodyPr/>
          <a:lstStyle/>
          <a:p>
            <a:r>
              <a:rPr lang="en-US" dirty="0" smtClean="0"/>
              <a:t>AWS DevOps Tools</a:t>
            </a:r>
            <a:endParaRPr lang="en-US" dirty="0"/>
          </a:p>
        </p:txBody>
      </p:sp>
      <p:grpSp>
        <p:nvGrpSpPr>
          <p:cNvPr id="5" name="Group 4"/>
          <p:cNvGrpSpPr/>
          <p:nvPr/>
        </p:nvGrpSpPr>
        <p:grpSpPr>
          <a:xfrm>
            <a:off x="576820" y="2968713"/>
            <a:ext cx="7725242" cy="1555866"/>
            <a:chOff x="515960" y="1196473"/>
            <a:chExt cx="7725242" cy="1555866"/>
          </a:xfrm>
        </p:grpSpPr>
        <p:grpSp>
          <p:nvGrpSpPr>
            <p:cNvPr id="15" name="Group 14"/>
            <p:cNvGrpSpPr/>
            <p:nvPr/>
          </p:nvGrpSpPr>
          <p:grpSpPr>
            <a:xfrm>
              <a:off x="515960" y="1205999"/>
              <a:ext cx="1923795" cy="1492462"/>
              <a:chOff x="3440634" y="2874750"/>
              <a:chExt cx="1733908" cy="1579336"/>
            </a:xfrm>
          </p:grpSpPr>
          <p:pic>
            <p:nvPicPr>
              <p:cNvPr id="10" name="Picture 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591592" y="2874750"/>
                <a:ext cx="1215970" cy="1215970"/>
              </a:xfrm>
              <a:prstGeom prst="rect">
                <a:avLst/>
              </a:prstGeom>
            </p:spPr>
          </p:pic>
          <p:sp>
            <p:nvSpPr>
              <p:cNvPr id="12" name="TextBox 11"/>
              <p:cNvSpPr txBox="1"/>
              <p:nvPr/>
            </p:nvSpPr>
            <p:spPr>
              <a:xfrm>
                <a:off x="3440634" y="4095825"/>
                <a:ext cx="1733908" cy="358261"/>
              </a:xfrm>
              <a:prstGeom prst="rect">
                <a:avLst/>
              </a:prstGeom>
              <a:noFill/>
            </p:spPr>
            <p:txBody>
              <a:bodyPr wrap="none" rtlCol="0">
                <a:spAutoFit/>
              </a:bodyPr>
              <a:lstStyle/>
              <a:p>
                <a:pPr algn="ctr"/>
                <a:r>
                  <a:rPr lang="en-US" sz="1600" b="1" dirty="0" smtClean="0"/>
                  <a:t>AWS </a:t>
                </a:r>
                <a:r>
                  <a:rPr lang="en-US" sz="1600" dirty="0" smtClean="0"/>
                  <a:t>CodePipeline</a:t>
                </a:r>
                <a:endParaRPr lang="en-US" sz="1600" dirty="0"/>
              </a:p>
            </p:txBody>
          </p:sp>
        </p:grpSp>
        <p:grpSp>
          <p:nvGrpSpPr>
            <p:cNvPr id="16" name="Group 15"/>
            <p:cNvGrpSpPr/>
            <p:nvPr/>
          </p:nvGrpSpPr>
          <p:grpSpPr>
            <a:xfrm>
              <a:off x="6407174" y="1196473"/>
              <a:ext cx="1834028" cy="1501988"/>
              <a:chOff x="6851697" y="3008690"/>
              <a:chExt cx="1653001" cy="1445396"/>
            </a:xfrm>
          </p:grpSpPr>
          <p:pic>
            <p:nvPicPr>
              <p:cNvPr id="9" name="Picture 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911869" y="3008690"/>
                <a:ext cx="1204226" cy="1204227"/>
              </a:xfrm>
              <a:prstGeom prst="rect">
                <a:avLst/>
              </a:prstGeom>
            </p:spPr>
          </p:pic>
          <p:sp>
            <p:nvSpPr>
              <p:cNvPr id="13" name="TextBox 12"/>
              <p:cNvSpPr txBox="1"/>
              <p:nvPr/>
            </p:nvSpPr>
            <p:spPr>
              <a:xfrm>
                <a:off x="6851697" y="4095825"/>
                <a:ext cx="1653001" cy="358261"/>
              </a:xfrm>
              <a:prstGeom prst="rect">
                <a:avLst/>
              </a:prstGeom>
              <a:noFill/>
            </p:spPr>
            <p:txBody>
              <a:bodyPr wrap="none" rtlCol="0">
                <a:spAutoFit/>
              </a:bodyPr>
              <a:lstStyle/>
              <a:p>
                <a:pPr algn="ctr"/>
                <a:r>
                  <a:rPr lang="en-US" sz="1600" b="1" dirty="0" smtClean="0"/>
                  <a:t>AWS </a:t>
                </a:r>
                <a:r>
                  <a:rPr lang="en-US" sz="1600" dirty="0" smtClean="0"/>
                  <a:t>CodeDeploy</a:t>
                </a:r>
                <a:endParaRPr lang="en-US" sz="1600" dirty="0"/>
              </a:p>
            </p:txBody>
          </p:sp>
        </p:grpSp>
        <p:grpSp>
          <p:nvGrpSpPr>
            <p:cNvPr id="17" name="Group 16"/>
            <p:cNvGrpSpPr/>
            <p:nvPr/>
          </p:nvGrpSpPr>
          <p:grpSpPr>
            <a:xfrm>
              <a:off x="2593942" y="1196473"/>
              <a:ext cx="1904559" cy="1501988"/>
              <a:chOff x="785650" y="2874750"/>
              <a:chExt cx="1716570" cy="1589416"/>
            </a:xfrm>
          </p:grpSpPr>
          <p:pic>
            <p:nvPicPr>
              <p:cNvPr id="18" name="Picture 17"/>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873233" y="2874750"/>
                <a:ext cx="1228650" cy="1228651"/>
              </a:xfrm>
              <a:prstGeom prst="rect">
                <a:avLst/>
              </a:prstGeom>
            </p:spPr>
          </p:pic>
          <p:sp>
            <p:nvSpPr>
              <p:cNvPr id="19" name="TextBox 18"/>
              <p:cNvSpPr txBox="1"/>
              <p:nvPr/>
            </p:nvSpPr>
            <p:spPr>
              <a:xfrm>
                <a:off x="785650" y="4105905"/>
                <a:ext cx="1716570" cy="358261"/>
              </a:xfrm>
              <a:prstGeom prst="rect">
                <a:avLst/>
              </a:prstGeom>
              <a:noFill/>
            </p:spPr>
            <p:txBody>
              <a:bodyPr wrap="none" rtlCol="0">
                <a:spAutoFit/>
              </a:bodyPr>
              <a:lstStyle/>
              <a:p>
                <a:pPr algn="ctr"/>
                <a:r>
                  <a:rPr lang="en-US" sz="1600" b="1" dirty="0" smtClean="0"/>
                  <a:t>AWS </a:t>
                </a:r>
                <a:r>
                  <a:rPr lang="en-US" sz="1600" dirty="0" smtClean="0"/>
                  <a:t>CodeCommit</a:t>
                </a:r>
                <a:endParaRPr lang="en-US" sz="1600" dirty="0"/>
              </a:p>
            </p:txBody>
          </p:sp>
        </p:grpSp>
        <p:grpSp>
          <p:nvGrpSpPr>
            <p:cNvPr id="14" name="Group 13"/>
            <p:cNvGrpSpPr/>
            <p:nvPr/>
          </p:nvGrpSpPr>
          <p:grpSpPr>
            <a:xfrm>
              <a:off x="4565263" y="1205999"/>
              <a:ext cx="1658885" cy="1546340"/>
              <a:chOff x="2235104" y="1770513"/>
              <a:chExt cx="2407363" cy="2198802"/>
            </a:xfrm>
          </p:grpSpPr>
          <p:sp>
            <p:nvSpPr>
              <p:cNvPr id="20" name="TextBox 5"/>
              <p:cNvSpPr txBox="1"/>
              <p:nvPr/>
            </p:nvSpPr>
            <p:spPr>
              <a:xfrm>
                <a:off x="2235104" y="3404441"/>
                <a:ext cx="2407363" cy="564874"/>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600" b="1" dirty="0" smtClean="0"/>
                  <a:t>AWS </a:t>
                </a:r>
                <a:r>
                  <a:rPr lang="en-US" sz="1600" dirty="0" smtClean="0"/>
                  <a:t>CodeBuild</a:t>
                </a:r>
                <a:endParaRPr lang="en-US" sz="1600" dirty="0"/>
              </a:p>
            </p:txBody>
          </p:sp>
          <p:pic>
            <p:nvPicPr>
              <p:cNvPr id="21" name="Picture 20"/>
              <p:cNvPicPr>
                <a:picLocks noChangeAspect="1"/>
              </p:cNvPicPr>
              <p:nvPr/>
            </p:nvPicPr>
            <p:blipFill rotWithShape="1">
              <a:blip r:embed="rId6">
                <a:extLst>
                  <a:ext uri="{28A0092B-C50C-407E-A947-70E740481C1C}">
                    <a14:useLocalDpi xmlns:a14="http://schemas.microsoft.com/office/drawing/2010/main"/>
                  </a:ext>
                </a:extLst>
              </a:blip>
              <a:srcRect/>
              <a:stretch/>
            </p:blipFill>
            <p:spPr>
              <a:xfrm>
                <a:off x="2690478" y="1770513"/>
                <a:ext cx="1496614" cy="1553368"/>
              </a:xfrm>
              <a:prstGeom prst="rect">
                <a:avLst/>
              </a:prstGeom>
            </p:spPr>
          </p:pic>
        </p:grpSp>
      </p:grpSp>
      <p:grpSp>
        <p:nvGrpSpPr>
          <p:cNvPr id="6" name="Group 5"/>
          <p:cNvGrpSpPr/>
          <p:nvPr/>
        </p:nvGrpSpPr>
        <p:grpSpPr>
          <a:xfrm>
            <a:off x="576820" y="947791"/>
            <a:ext cx="7232207" cy="1603523"/>
            <a:chOff x="251850" y="778725"/>
            <a:chExt cx="7232207" cy="1603523"/>
          </a:xfrm>
        </p:grpSpPr>
        <p:pic>
          <p:nvPicPr>
            <p:cNvPr id="22" name="Picture Placeholder 11"/>
            <p:cNvPicPr>
              <a:picLocks noChangeAspect="1"/>
            </p:cNvPicPr>
            <p:nvPr/>
          </p:nvPicPr>
          <p:blipFill>
            <a:blip r:embed="rId7">
              <a:extLst>
                <a:ext uri="{28A0092B-C50C-407E-A947-70E740481C1C}">
                  <a14:useLocalDpi xmlns:a14="http://schemas.microsoft.com/office/drawing/2010/main" val="0"/>
                </a:ext>
              </a:extLst>
            </a:blip>
            <a:srcRect l="2332" r="2332"/>
            <a:stretch>
              <a:fillRect/>
            </a:stretch>
          </p:blipFill>
          <p:spPr>
            <a:xfrm>
              <a:off x="576821" y="784519"/>
              <a:ext cx="1421662" cy="1063731"/>
            </a:xfrm>
            <a:prstGeom prst="rect">
              <a:avLst/>
            </a:prstGeom>
          </p:spPr>
        </p:pic>
        <p:sp>
          <p:nvSpPr>
            <p:cNvPr id="24" name="TextBox 23"/>
            <p:cNvSpPr txBox="1"/>
            <p:nvPr/>
          </p:nvSpPr>
          <p:spPr>
            <a:xfrm>
              <a:off x="251850" y="1783613"/>
              <a:ext cx="2209131" cy="338554"/>
            </a:xfrm>
            <a:prstGeom prst="rect">
              <a:avLst/>
            </a:prstGeom>
            <a:noFill/>
          </p:spPr>
          <p:txBody>
            <a:bodyPr wrap="none" rtlCol="0">
              <a:spAutoFit/>
            </a:bodyPr>
            <a:lstStyle/>
            <a:p>
              <a:pPr algn="ctr"/>
              <a:r>
                <a:rPr lang="en-US" sz="1600" b="1" dirty="0" smtClean="0"/>
                <a:t>AWS</a:t>
              </a:r>
              <a:r>
                <a:rPr lang="en-US" sz="1200" b="1" dirty="0" smtClean="0"/>
                <a:t> </a:t>
              </a:r>
              <a:r>
                <a:rPr lang="en-US" sz="1600" dirty="0" smtClean="0"/>
                <a:t>CloudFormation</a:t>
              </a:r>
              <a:endParaRPr lang="en-US" sz="1600" dirty="0"/>
            </a:p>
          </p:txBody>
        </p:sp>
        <p:pic>
          <p:nvPicPr>
            <p:cNvPr id="25" name="Picture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574130" y="798277"/>
              <a:ext cx="863512" cy="1036214"/>
            </a:xfrm>
            <a:prstGeom prst="rect">
              <a:avLst/>
            </a:prstGeom>
          </p:spPr>
        </p:pic>
        <p:sp>
          <p:nvSpPr>
            <p:cNvPr id="26" name="TextBox 25"/>
            <p:cNvSpPr txBox="1"/>
            <p:nvPr/>
          </p:nvSpPr>
          <p:spPr>
            <a:xfrm>
              <a:off x="4181549" y="1769193"/>
              <a:ext cx="1649169" cy="338554"/>
            </a:xfrm>
            <a:prstGeom prst="rect">
              <a:avLst/>
            </a:prstGeom>
            <a:noFill/>
          </p:spPr>
          <p:txBody>
            <a:bodyPr wrap="none" rtlCol="0">
              <a:spAutoFit/>
            </a:bodyPr>
            <a:lstStyle/>
            <a:p>
              <a:pPr algn="ctr"/>
              <a:r>
                <a:rPr lang="en-US" sz="1600" b="1" dirty="0" smtClean="0"/>
                <a:t>AWS</a:t>
              </a:r>
              <a:r>
                <a:rPr lang="en-US" sz="1200" b="1" dirty="0" smtClean="0"/>
                <a:t> </a:t>
              </a:r>
              <a:r>
                <a:rPr lang="en-US" sz="1600" dirty="0" err="1" smtClean="0"/>
                <a:t>OpsWorks</a:t>
              </a:r>
              <a:endParaRPr lang="en-US" sz="1600" dirty="0"/>
            </a:p>
          </p:txBody>
        </p:sp>
        <p:pic>
          <p:nvPicPr>
            <p:cNvPr id="27" name="Picture 2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45960" y="854367"/>
              <a:ext cx="818158" cy="924035"/>
            </a:xfrm>
            <a:prstGeom prst="rect">
              <a:avLst/>
            </a:prstGeom>
          </p:spPr>
        </p:pic>
        <p:sp>
          <p:nvSpPr>
            <p:cNvPr id="28" name="TextBox 27"/>
            <p:cNvSpPr txBox="1"/>
            <p:nvPr/>
          </p:nvSpPr>
          <p:spPr>
            <a:xfrm>
              <a:off x="6220698" y="1794802"/>
              <a:ext cx="1263359" cy="338554"/>
            </a:xfrm>
            <a:prstGeom prst="rect">
              <a:avLst/>
            </a:prstGeom>
            <a:noFill/>
          </p:spPr>
          <p:txBody>
            <a:bodyPr wrap="none" rtlCol="0">
              <a:spAutoFit/>
            </a:bodyPr>
            <a:lstStyle/>
            <a:p>
              <a:pPr algn="ctr"/>
              <a:r>
                <a:rPr lang="en-US" sz="1600" b="1" dirty="0" smtClean="0"/>
                <a:t>AWS</a:t>
              </a:r>
              <a:r>
                <a:rPr lang="en-US" sz="1200" b="1" dirty="0" smtClean="0"/>
                <a:t> </a:t>
              </a:r>
              <a:r>
                <a:rPr lang="en-US" sz="1600" dirty="0" smtClean="0"/>
                <a:t>X-Ray</a:t>
              </a:r>
              <a:endParaRPr lang="en-US" sz="1600" dirty="0"/>
            </a:p>
          </p:txBody>
        </p:sp>
        <p:pic>
          <p:nvPicPr>
            <p:cNvPr id="29" name="Picture 28"/>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798098" y="778725"/>
              <a:ext cx="867714" cy="1075319"/>
            </a:xfrm>
            <a:prstGeom prst="rect">
              <a:avLst/>
            </a:prstGeom>
          </p:spPr>
        </p:pic>
        <p:sp>
          <p:nvSpPr>
            <p:cNvPr id="30" name="TextBox 29"/>
            <p:cNvSpPr txBox="1"/>
            <p:nvPr/>
          </p:nvSpPr>
          <p:spPr>
            <a:xfrm>
              <a:off x="2449074" y="1797473"/>
              <a:ext cx="1744387" cy="584775"/>
            </a:xfrm>
            <a:prstGeom prst="rect">
              <a:avLst/>
            </a:prstGeom>
            <a:noFill/>
          </p:spPr>
          <p:txBody>
            <a:bodyPr wrap="none" rtlCol="0">
              <a:spAutoFit/>
            </a:bodyPr>
            <a:lstStyle/>
            <a:p>
              <a:pPr algn="ctr"/>
              <a:r>
                <a:rPr lang="en-US" sz="1600" b="1" dirty="0" smtClean="0"/>
                <a:t>AWS</a:t>
              </a:r>
              <a:r>
                <a:rPr lang="en-US" sz="1200" b="1" dirty="0" smtClean="0"/>
                <a:t> </a:t>
              </a:r>
              <a:br>
                <a:rPr lang="en-US" sz="1200" b="1" dirty="0" smtClean="0"/>
              </a:br>
              <a:r>
                <a:rPr lang="en-US" sz="1600" dirty="0" smtClean="0"/>
                <a:t>Elastic Beanstalk</a:t>
              </a:r>
              <a:endParaRPr lang="en-US" sz="1600" dirty="0"/>
            </a:p>
          </p:txBody>
        </p:sp>
      </p:grpSp>
    </p:spTree>
    <p:extLst>
      <p:ext uri="{BB962C8B-B14F-4D97-AF65-F5344CB8AC3E}">
        <p14:creationId xmlns:p14="http://schemas.microsoft.com/office/powerpoint/2010/main" val="4507466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241033" y="-683803"/>
            <a:ext cx="6737350" cy="6737350"/>
          </a:xfrm>
          <a:prstGeom prst="rect">
            <a:avLst/>
          </a:prstGeom>
        </p:spPr>
      </p:pic>
      <p:sp>
        <p:nvSpPr>
          <p:cNvPr id="5" name="TextBox 4"/>
          <p:cNvSpPr txBox="1"/>
          <p:nvPr/>
        </p:nvSpPr>
        <p:spPr>
          <a:xfrm>
            <a:off x="2434210" y="1269008"/>
            <a:ext cx="4155126" cy="2246769"/>
          </a:xfrm>
          <a:prstGeom prst="rect">
            <a:avLst/>
          </a:prstGeom>
          <a:noFill/>
        </p:spPr>
        <p:txBody>
          <a:bodyPr wrap="square" rtlCol="0">
            <a:spAutoFit/>
          </a:bodyPr>
          <a:lstStyle/>
          <a:p>
            <a:r>
              <a:rPr lang="en-US" sz="8000" b="1" u="sng" dirty="0" smtClean="0">
                <a:solidFill>
                  <a:schemeClr val="bg1"/>
                </a:solidFill>
                <a:effectLst>
                  <a:outerShdw blurRad="50800" dist="76200" dir="2700000" algn="tl" rotWithShape="0">
                    <a:prstClr val="black">
                      <a:alpha val="40000"/>
                    </a:prstClr>
                  </a:outerShdw>
                </a:effectLst>
              </a:rPr>
              <a:t>DEMO1</a:t>
            </a:r>
          </a:p>
          <a:p>
            <a:r>
              <a:rPr lang="en-US" sz="6000" b="1" u="sng" dirty="0" err="1" smtClean="0">
                <a:solidFill>
                  <a:schemeClr val="bg1"/>
                </a:solidFill>
                <a:effectLst>
                  <a:outerShdw blurRad="50800" dist="76200" dir="2700000" algn="tl" rotWithShape="0">
                    <a:prstClr val="black">
                      <a:alpha val="40000"/>
                    </a:prstClr>
                  </a:outerShdw>
                </a:effectLst>
              </a:rPr>
              <a:t>OpsWorks</a:t>
            </a:r>
            <a:endParaRPr lang="en-US" sz="6000" b="1" u="sng" dirty="0">
              <a:solidFill>
                <a:schemeClr val="bg1"/>
              </a:solidFill>
              <a:effectLst>
                <a:outerShdw blurRad="50800" dist="76200" dir="2700000" algn="tl" rotWithShape="0">
                  <a:prstClr val="black">
                    <a:alpha val="40000"/>
                  </a:prstClr>
                </a:outerShdw>
              </a:effectLst>
            </a:endParaRPr>
          </a:p>
        </p:txBody>
      </p:sp>
    </p:spTree>
    <p:extLst>
      <p:ext uri="{BB962C8B-B14F-4D97-AF65-F5344CB8AC3E}">
        <p14:creationId xmlns:p14="http://schemas.microsoft.com/office/powerpoint/2010/main" val="2637905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Code* services</a:t>
            </a:r>
            <a:endParaRPr lang="en-US" dirty="0"/>
          </a:p>
        </p:txBody>
      </p:sp>
      <p:graphicFrame>
        <p:nvGraphicFramePr>
          <p:cNvPr id="4" name="Content Placeholder 3"/>
          <p:cNvGraphicFramePr>
            <a:graphicFrameLocks/>
          </p:cNvGraphicFramePr>
          <p:nvPr>
            <p:extLst/>
          </p:nvPr>
        </p:nvGraphicFramePr>
        <p:xfrm>
          <a:off x="556968" y="2209800"/>
          <a:ext cx="8204200" cy="6557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8" name="Group 7"/>
          <p:cNvGrpSpPr/>
          <p:nvPr/>
        </p:nvGrpSpPr>
        <p:grpSpPr>
          <a:xfrm>
            <a:off x="3776576" y="394301"/>
            <a:ext cx="1487458" cy="1226111"/>
            <a:chOff x="2992559" y="2578248"/>
            <a:chExt cx="2901318" cy="2391556"/>
          </a:xfrm>
        </p:grpSpPr>
        <p:pic>
          <p:nvPicPr>
            <p:cNvPr id="9" name="Picture 8"/>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446936" y="2578248"/>
              <a:ext cx="1985010" cy="1985010"/>
            </a:xfrm>
            <a:prstGeom prst="rect">
              <a:avLst/>
            </a:prstGeom>
          </p:spPr>
        </p:pic>
        <p:sp>
          <p:nvSpPr>
            <p:cNvPr id="10" name="TextBox 9"/>
            <p:cNvSpPr txBox="1"/>
            <p:nvPr/>
          </p:nvSpPr>
          <p:spPr>
            <a:xfrm>
              <a:off x="2992559" y="4429511"/>
              <a:ext cx="2901318" cy="540293"/>
            </a:xfrm>
            <a:prstGeom prst="rect">
              <a:avLst/>
            </a:prstGeom>
            <a:noFill/>
          </p:spPr>
          <p:txBody>
            <a:bodyPr wrap="none" rtlCol="0">
              <a:spAutoFit/>
            </a:bodyPr>
            <a:lstStyle/>
            <a:p>
              <a:pPr algn="ctr"/>
              <a:r>
                <a:rPr lang="en-US" sz="1200" b="1" dirty="0" smtClean="0"/>
                <a:t>AWS </a:t>
              </a:r>
              <a:r>
                <a:rPr lang="en-US" sz="1200" dirty="0" smtClean="0"/>
                <a:t>CodePipeline</a:t>
              </a:r>
              <a:endParaRPr lang="en-US" sz="1200" dirty="0"/>
            </a:p>
          </p:txBody>
        </p:sp>
      </p:grpSp>
      <p:sp>
        <p:nvSpPr>
          <p:cNvPr id="15" name="Left Brace 14"/>
          <p:cNvSpPr/>
          <p:nvPr/>
        </p:nvSpPr>
        <p:spPr>
          <a:xfrm rot="5400000">
            <a:off x="4349062" y="-1067312"/>
            <a:ext cx="396240" cy="5913225"/>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22" name="TextBox 21"/>
          <p:cNvSpPr txBox="1"/>
          <p:nvPr/>
        </p:nvSpPr>
        <p:spPr>
          <a:xfrm>
            <a:off x="220646" y="1025163"/>
            <a:ext cx="2762295" cy="369332"/>
          </a:xfrm>
          <a:prstGeom prst="rect">
            <a:avLst/>
          </a:prstGeom>
          <a:noFill/>
        </p:spPr>
        <p:txBody>
          <a:bodyPr wrap="none" rtlCol="0">
            <a:spAutoFit/>
          </a:bodyPr>
          <a:lstStyle/>
          <a:p>
            <a:r>
              <a:rPr lang="en-US" b="1" dirty="0" smtClean="0"/>
              <a:t>Software </a:t>
            </a:r>
            <a:r>
              <a:rPr lang="en-US" b="1" dirty="0"/>
              <a:t>r</a:t>
            </a:r>
            <a:r>
              <a:rPr lang="en-US" b="1" dirty="0" smtClean="0"/>
              <a:t>elease steps:</a:t>
            </a:r>
            <a:endParaRPr lang="en-US" b="1" dirty="0"/>
          </a:p>
        </p:txBody>
      </p:sp>
      <p:pic>
        <p:nvPicPr>
          <p:cNvPr id="3" name="Picture 2"/>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976002" y="1832921"/>
            <a:ext cx="609565" cy="609565"/>
          </a:xfrm>
          <a:prstGeom prst="rect">
            <a:avLst/>
          </a:prstGeom>
        </p:spPr>
      </p:pic>
      <p:pic>
        <p:nvPicPr>
          <p:cNvPr id="20" name="Picture 19"/>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3960919" y="1832921"/>
            <a:ext cx="609565" cy="609565"/>
          </a:xfrm>
          <a:prstGeom prst="rect">
            <a:avLst/>
          </a:prstGeom>
        </p:spPr>
      </p:pic>
      <p:pic>
        <p:nvPicPr>
          <p:cNvPr id="23" name="Picture 22"/>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5945836" y="1832921"/>
            <a:ext cx="609565" cy="609565"/>
          </a:xfrm>
          <a:prstGeom prst="rect">
            <a:avLst/>
          </a:prstGeom>
        </p:spPr>
      </p:pic>
    </p:spTree>
    <p:extLst>
      <p:ext uri="{BB962C8B-B14F-4D97-AF65-F5344CB8AC3E}">
        <p14:creationId xmlns:p14="http://schemas.microsoft.com/office/powerpoint/2010/main" val="17479231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to expect from the session</a:t>
            </a:r>
            <a:endParaRPr lang="en-US" dirty="0"/>
          </a:p>
        </p:txBody>
      </p:sp>
      <p:sp>
        <p:nvSpPr>
          <p:cNvPr id="3" name="Content Placeholder 2"/>
          <p:cNvSpPr>
            <a:spLocks noGrp="1"/>
          </p:cNvSpPr>
          <p:nvPr>
            <p:ph idx="1"/>
          </p:nvPr>
        </p:nvSpPr>
        <p:spPr>
          <a:xfrm>
            <a:off x="340592" y="1009332"/>
            <a:ext cx="8205304" cy="3408556"/>
          </a:xfrm>
        </p:spPr>
        <p:txBody>
          <a:bodyPr/>
          <a:lstStyle/>
          <a:p>
            <a:r>
              <a:rPr lang="en-US" dirty="0" smtClean="0"/>
              <a:t>How we can </a:t>
            </a:r>
            <a:r>
              <a:rPr lang="en-US" u="sng" dirty="0" smtClean="0"/>
              <a:t>leverage DevOps </a:t>
            </a:r>
            <a:r>
              <a:rPr lang="en-US" dirty="0" smtClean="0"/>
              <a:t>in making the </a:t>
            </a:r>
            <a:r>
              <a:rPr lang="en-US" u="sng" dirty="0" smtClean="0"/>
              <a:t>Magic of Software </a:t>
            </a:r>
            <a:r>
              <a:rPr lang="en-US" dirty="0" smtClean="0"/>
              <a:t>come true</a:t>
            </a:r>
            <a:endParaRPr lang="en-US" dirty="0"/>
          </a:p>
          <a:p>
            <a:endParaRPr lang="en-US" sz="2000" dirty="0" smtClean="0">
              <a:solidFill>
                <a:schemeClr val="tx1"/>
              </a:solidFill>
              <a:ea typeface="+mj-ea"/>
            </a:endParaRPr>
          </a:p>
          <a:p>
            <a:r>
              <a:rPr lang="en-US" dirty="0"/>
              <a:t>We </a:t>
            </a:r>
            <a:r>
              <a:rPr lang="en-US" dirty="0" smtClean="0"/>
              <a:t>walk through the </a:t>
            </a:r>
            <a:r>
              <a:rPr lang="en-US" u="sng" dirty="0" smtClean="0"/>
              <a:t>DevOps </a:t>
            </a:r>
            <a:r>
              <a:rPr lang="en-US" u="sng" dirty="0"/>
              <a:t>tools </a:t>
            </a:r>
            <a:r>
              <a:rPr lang="en-US" u="sng" dirty="0" smtClean="0"/>
              <a:t>in AWS </a:t>
            </a:r>
            <a:r>
              <a:rPr lang="en-US" dirty="0" smtClean="0"/>
              <a:t>and how it </a:t>
            </a:r>
            <a:r>
              <a:rPr lang="en-US" u="sng" dirty="0" smtClean="0"/>
              <a:t>works in Windows</a:t>
            </a:r>
            <a:endParaRPr lang="en-US" u="sng" dirty="0"/>
          </a:p>
          <a:p>
            <a:endParaRPr lang="en-US" dirty="0" smtClean="0"/>
          </a:p>
          <a:p>
            <a:r>
              <a:rPr lang="en-US" dirty="0"/>
              <a:t>We </a:t>
            </a:r>
            <a:r>
              <a:rPr lang="en-US" dirty="0" smtClean="0"/>
              <a:t>describe </a:t>
            </a:r>
            <a:r>
              <a:rPr lang="en-US" dirty="0"/>
              <a:t>and demonstrate </a:t>
            </a:r>
            <a:r>
              <a:rPr lang="en-US" u="sng" dirty="0" smtClean="0"/>
              <a:t>Windows-specific </a:t>
            </a:r>
            <a:r>
              <a:rPr lang="en-US" u="sng" dirty="0"/>
              <a:t/>
            </a:r>
            <a:br>
              <a:rPr lang="en-US" u="sng" dirty="0"/>
            </a:br>
            <a:r>
              <a:rPr lang="en-US" u="sng" dirty="0"/>
              <a:t>CI/CD pipeline</a:t>
            </a:r>
            <a:r>
              <a:rPr lang="en-US" dirty="0"/>
              <a:t> for .NET in </a:t>
            </a:r>
            <a:r>
              <a:rPr lang="en-US" dirty="0" smtClean="0"/>
              <a:t>AWS</a:t>
            </a:r>
          </a:p>
          <a:p>
            <a:endParaRPr lang="en-US" dirty="0" smtClean="0"/>
          </a:p>
          <a:p>
            <a:endParaRPr lang="en-US" dirty="0"/>
          </a:p>
        </p:txBody>
      </p:sp>
    </p:spTree>
    <p:extLst>
      <p:ext uri="{BB962C8B-B14F-4D97-AF65-F5344CB8AC3E}">
        <p14:creationId xmlns:p14="http://schemas.microsoft.com/office/powerpoint/2010/main" val="12052464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Code* services</a:t>
            </a:r>
            <a:endParaRPr lang="en-US" dirty="0"/>
          </a:p>
        </p:txBody>
      </p:sp>
      <p:graphicFrame>
        <p:nvGraphicFramePr>
          <p:cNvPr id="4" name="Content Placeholder 3"/>
          <p:cNvGraphicFramePr>
            <a:graphicFrameLocks/>
          </p:cNvGraphicFramePr>
          <p:nvPr>
            <p:extLst/>
          </p:nvPr>
        </p:nvGraphicFramePr>
        <p:xfrm>
          <a:off x="556968" y="2209800"/>
          <a:ext cx="8204200" cy="6557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Group 4"/>
          <p:cNvGrpSpPr/>
          <p:nvPr/>
        </p:nvGrpSpPr>
        <p:grpSpPr>
          <a:xfrm>
            <a:off x="926730" y="2803170"/>
            <a:ext cx="1473032" cy="1226111"/>
            <a:chOff x="439136" y="2578248"/>
            <a:chExt cx="2873180" cy="2391556"/>
          </a:xfrm>
        </p:grpSpPr>
        <p:pic>
          <p:nvPicPr>
            <p:cNvPr id="6" name="Picture 5"/>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63411" y="2578248"/>
              <a:ext cx="1985010" cy="1985010"/>
            </a:xfrm>
            <a:prstGeom prst="rect">
              <a:avLst/>
            </a:prstGeom>
          </p:spPr>
        </p:pic>
        <p:sp>
          <p:nvSpPr>
            <p:cNvPr id="7" name="TextBox 6"/>
            <p:cNvSpPr txBox="1"/>
            <p:nvPr/>
          </p:nvSpPr>
          <p:spPr>
            <a:xfrm>
              <a:off x="439136" y="4429511"/>
              <a:ext cx="2873180" cy="540293"/>
            </a:xfrm>
            <a:prstGeom prst="rect">
              <a:avLst/>
            </a:prstGeom>
            <a:noFill/>
          </p:spPr>
          <p:txBody>
            <a:bodyPr wrap="none" rtlCol="0">
              <a:spAutoFit/>
            </a:bodyPr>
            <a:lstStyle/>
            <a:p>
              <a:pPr algn="ctr"/>
              <a:r>
                <a:rPr lang="en-US" sz="1200" b="1" dirty="0" smtClean="0"/>
                <a:t>AWS </a:t>
              </a:r>
              <a:r>
                <a:rPr lang="en-US" sz="1200" dirty="0" smtClean="0"/>
                <a:t>CodeCommit</a:t>
              </a:r>
              <a:endParaRPr lang="en-US" sz="1200" dirty="0"/>
            </a:p>
          </p:txBody>
        </p:sp>
      </p:grpSp>
      <p:grpSp>
        <p:nvGrpSpPr>
          <p:cNvPr id="8" name="Group 7"/>
          <p:cNvGrpSpPr/>
          <p:nvPr/>
        </p:nvGrpSpPr>
        <p:grpSpPr>
          <a:xfrm>
            <a:off x="3776576" y="394301"/>
            <a:ext cx="1487458" cy="1226111"/>
            <a:chOff x="2992559" y="2578248"/>
            <a:chExt cx="2901318" cy="2391556"/>
          </a:xfrm>
        </p:grpSpPr>
        <p:pic>
          <p:nvPicPr>
            <p:cNvPr id="9" name="Picture 8"/>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3446936" y="2578248"/>
              <a:ext cx="1985010" cy="1985010"/>
            </a:xfrm>
            <a:prstGeom prst="rect">
              <a:avLst/>
            </a:prstGeom>
          </p:spPr>
        </p:pic>
        <p:sp>
          <p:nvSpPr>
            <p:cNvPr id="10" name="TextBox 9"/>
            <p:cNvSpPr txBox="1"/>
            <p:nvPr/>
          </p:nvSpPr>
          <p:spPr>
            <a:xfrm>
              <a:off x="2992559" y="4429511"/>
              <a:ext cx="2901318" cy="540293"/>
            </a:xfrm>
            <a:prstGeom prst="rect">
              <a:avLst/>
            </a:prstGeom>
            <a:noFill/>
          </p:spPr>
          <p:txBody>
            <a:bodyPr wrap="none" rtlCol="0">
              <a:spAutoFit/>
            </a:bodyPr>
            <a:lstStyle/>
            <a:p>
              <a:pPr algn="ctr"/>
              <a:r>
                <a:rPr lang="en-US" sz="1200" b="1" dirty="0" smtClean="0"/>
                <a:t>AWS </a:t>
              </a:r>
              <a:r>
                <a:rPr lang="en-US" sz="1200" dirty="0" smtClean="0"/>
                <a:t>CodePipeline</a:t>
              </a:r>
              <a:endParaRPr lang="en-US" sz="1200" dirty="0"/>
            </a:p>
          </p:txBody>
        </p:sp>
      </p:grpSp>
      <p:grpSp>
        <p:nvGrpSpPr>
          <p:cNvPr id="11" name="Group 10"/>
          <p:cNvGrpSpPr/>
          <p:nvPr/>
        </p:nvGrpSpPr>
        <p:grpSpPr>
          <a:xfrm>
            <a:off x="6889841" y="2840981"/>
            <a:ext cx="1420132" cy="1226111"/>
            <a:chOff x="5699452" y="2578248"/>
            <a:chExt cx="2769998" cy="2391556"/>
          </a:xfrm>
        </p:grpSpPr>
        <p:pic>
          <p:nvPicPr>
            <p:cNvPr id="12" name="Picture 11"/>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6030459" y="2578248"/>
              <a:ext cx="1985010" cy="1985010"/>
            </a:xfrm>
            <a:prstGeom prst="rect">
              <a:avLst/>
            </a:prstGeom>
          </p:spPr>
        </p:pic>
        <p:sp>
          <p:nvSpPr>
            <p:cNvPr id="13" name="TextBox 12"/>
            <p:cNvSpPr txBox="1"/>
            <p:nvPr/>
          </p:nvSpPr>
          <p:spPr>
            <a:xfrm>
              <a:off x="5699452" y="4429511"/>
              <a:ext cx="2769998" cy="540293"/>
            </a:xfrm>
            <a:prstGeom prst="rect">
              <a:avLst/>
            </a:prstGeom>
            <a:noFill/>
          </p:spPr>
          <p:txBody>
            <a:bodyPr wrap="none" rtlCol="0">
              <a:spAutoFit/>
            </a:bodyPr>
            <a:lstStyle/>
            <a:p>
              <a:pPr algn="ctr"/>
              <a:r>
                <a:rPr lang="en-US" sz="1200" b="1" dirty="0" smtClean="0"/>
                <a:t>AWS </a:t>
              </a:r>
              <a:r>
                <a:rPr lang="en-US" sz="1200" dirty="0" smtClean="0"/>
                <a:t>CodeDeploy</a:t>
              </a:r>
              <a:endParaRPr lang="en-US" sz="1200" dirty="0"/>
            </a:p>
          </p:txBody>
        </p:sp>
      </p:grpSp>
      <p:sp>
        <p:nvSpPr>
          <p:cNvPr id="15" name="Left Brace 14"/>
          <p:cNvSpPr/>
          <p:nvPr/>
        </p:nvSpPr>
        <p:spPr>
          <a:xfrm rot="5400000">
            <a:off x="4349062" y="-1067312"/>
            <a:ext cx="396240" cy="5913225"/>
          </a:xfrm>
          <a:prstGeom prst="leftBrace">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21" name="TextBox 20"/>
          <p:cNvSpPr txBox="1"/>
          <p:nvPr/>
        </p:nvSpPr>
        <p:spPr>
          <a:xfrm>
            <a:off x="5094360" y="3752281"/>
            <a:ext cx="926857" cy="461665"/>
          </a:xfrm>
          <a:prstGeom prst="rect">
            <a:avLst/>
          </a:prstGeom>
          <a:noFill/>
        </p:spPr>
        <p:txBody>
          <a:bodyPr wrap="none" rtlCol="0">
            <a:spAutoFit/>
          </a:bodyPr>
          <a:lstStyle/>
          <a:p>
            <a:pPr algn="ctr"/>
            <a:r>
              <a:rPr lang="en-US" sz="1200" dirty="0" smtClean="0"/>
              <a:t>Third-party</a:t>
            </a:r>
            <a:br>
              <a:rPr lang="en-US" sz="1200" dirty="0" smtClean="0"/>
            </a:br>
            <a:r>
              <a:rPr lang="en-US" sz="1200" dirty="0" smtClean="0"/>
              <a:t>tooling</a:t>
            </a:r>
            <a:endParaRPr lang="en-US" sz="1200" dirty="0"/>
          </a:p>
        </p:txBody>
      </p:sp>
      <p:pic>
        <p:nvPicPr>
          <p:cNvPr id="14" name="Picture 13"/>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5152975" y="2907198"/>
            <a:ext cx="809625" cy="809625"/>
          </a:xfrm>
          <a:prstGeom prst="rect">
            <a:avLst/>
          </a:prstGeom>
        </p:spPr>
      </p:pic>
      <p:sp>
        <p:nvSpPr>
          <p:cNvPr id="20" name="TextBox 19"/>
          <p:cNvSpPr txBox="1"/>
          <p:nvPr/>
        </p:nvSpPr>
        <p:spPr>
          <a:xfrm>
            <a:off x="220646" y="1025163"/>
            <a:ext cx="2762295" cy="369332"/>
          </a:xfrm>
          <a:prstGeom prst="rect">
            <a:avLst/>
          </a:prstGeom>
          <a:noFill/>
        </p:spPr>
        <p:txBody>
          <a:bodyPr wrap="none" rtlCol="0">
            <a:spAutoFit/>
          </a:bodyPr>
          <a:lstStyle/>
          <a:p>
            <a:r>
              <a:rPr lang="en-US" b="1" dirty="0" smtClean="0"/>
              <a:t>Software </a:t>
            </a:r>
            <a:r>
              <a:rPr lang="en-US" b="1" dirty="0"/>
              <a:t>r</a:t>
            </a:r>
            <a:r>
              <a:rPr lang="en-US" b="1" dirty="0" smtClean="0"/>
              <a:t>elease steps:</a:t>
            </a:r>
            <a:endParaRPr lang="en-US" b="1" dirty="0"/>
          </a:p>
        </p:txBody>
      </p:sp>
      <p:grpSp>
        <p:nvGrpSpPr>
          <p:cNvPr id="22" name="Group 21"/>
          <p:cNvGrpSpPr/>
          <p:nvPr/>
        </p:nvGrpSpPr>
        <p:grpSpPr>
          <a:xfrm>
            <a:off x="3258874" y="2865540"/>
            <a:ext cx="1035727" cy="1163741"/>
            <a:chOff x="2683806" y="1770513"/>
            <a:chExt cx="1509957" cy="1941692"/>
          </a:xfrm>
        </p:grpSpPr>
        <p:sp>
          <p:nvSpPr>
            <p:cNvPr id="23" name="TextBox 5"/>
            <p:cNvSpPr txBox="1"/>
            <p:nvPr/>
          </p:nvSpPr>
          <p:spPr>
            <a:xfrm>
              <a:off x="2683806" y="3327830"/>
              <a:ext cx="1509957" cy="384375"/>
            </a:xfrm>
            <a:prstGeom prst="rect">
              <a:avLst/>
            </a:prstGeom>
            <a:noFill/>
          </p:spPr>
          <p:txBody>
            <a:bodyPr wrap="non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200" b="1" dirty="0" smtClean="0"/>
                <a:t>AWS </a:t>
              </a:r>
              <a:r>
                <a:rPr lang="en-US" sz="1200" dirty="0" smtClean="0"/>
                <a:t>CodeBuild</a:t>
              </a:r>
              <a:endParaRPr lang="en-US" sz="1200" dirty="0"/>
            </a:p>
          </p:txBody>
        </p:sp>
        <p:pic>
          <p:nvPicPr>
            <p:cNvPr id="24" name="Picture 23"/>
            <p:cNvPicPr>
              <a:picLocks noChangeAspect="1"/>
            </p:cNvPicPr>
            <p:nvPr/>
          </p:nvPicPr>
          <p:blipFill rotWithShape="1">
            <a:blip r:embed="rId11">
              <a:extLst>
                <a:ext uri="{28A0092B-C50C-407E-A947-70E740481C1C}">
                  <a14:useLocalDpi xmlns:a14="http://schemas.microsoft.com/office/drawing/2010/main"/>
                </a:ext>
              </a:extLst>
            </a:blip>
            <a:srcRect/>
            <a:stretch/>
          </p:blipFill>
          <p:spPr>
            <a:xfrm>
              <a:off x="2690478" y="1770513"/>
              <a:ext cx="1496614" cy="1553368"/>
            </a:xfrm>
            <a:prstGeom prst="rect">
              <a:avLst/>
            </a:prstGeom>
          </p:spPr>
        </p:pic>
      </p:grpSp>
    </p:spTree>
    <p:extLst>
      <p:ext uri="{BB962C8B-B14F-4D97-AF65-F5344CB8AC3E}">
        <p14:creationId xmlns:p14="http://schemas.microsoft.com/office/powerpoint/2010/main" val="37922158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159414" y="678924"/>
            <a:ext cx="5498123" cy="3170099"/>
          </a:xfrm>
          <a:prstGeom prst="rect">
            <a:avLst/>
          </a:prstGeom>
          <a:noFill/>
        </p:spPr>
        <p:txBody>
          <a:bodyPr wrap="square" rtlCol="0">
            <a:spAutoFit/>
          </a:bodyPr>
          <a:lstStyle/>
          <a:p>
            <a:r>
              <a:rPr lang="en-US" sz="2000" dirty="0" smtClean="0"/>
              <a:t>Continuous delivery </a:t>
            </a:r>
            <a:r>
              <a:rPr lang="en-US" sz="2000" dirty="0"/>
              <a:t>service for fast and reliable application </a:t>
            </a:r>
            <a:r>
              <a:rPr lang="en-US" sz="2000" dirty="0" smtClean="0"/>
              <a:t>updates</a:t>
            </a:r>
          </a:p>
          <a:p>
            <a:endParaRPr lang="en-US" sz="2000" dirty="0" smtClean="0"/>
          </a:p>
          <a:p>
            <a:r>
              <a:rPr lang="en-US" sz="2000" dirty="0"/>
              <a:t>Model and visualize your software release process</a:t>
            </a:r>
          </a:p>
          <a:p>
            <a:endParaRPr lang="en-US" sz="2000" dirty="0"/>
          </a:p>
          <a:p>
            <a:r>
              <a:rPr lang="en-US" sz="2000" dirty="0" smtClean="0"/>
              <a:t>Builds</a:t>
            </a:r>
            <a:r>
              <a:rPr lang="en-US" sz="2000" dirty="0"/>
              <a:t>, tests, and deploys your code every time there is a code </a:t>
            </a:r>
            <a:r>
              <a:rPr lang="en-US" sz="2000" dirty="0" smtClean="0"/>
              <a:t>change</a:t>
            </a:r>
          </a:p>
          <a:p>
            <a:endParaRPr lang="en-US" sz="2000" dirty="0"/>
          </a:p>
          <a:p>
            <a:r>
              <a:rPr lang="en-US" sz="2000" dirty="0" smtClean="0"/>
              <a:t>Integrates with third-party tools and AWS</a:t>
            </a:r>
          </a:p>
        </p:txBody>
      </p:sp>
      <p:pic>
        <p:nvPicPr>
          <p:cNvPr id="3" name="Picture 2"/>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81963" y="1239520"/>
            <a:ext cx="2664460" cy="2664460"/>
          </a:xfrm>
          <a:prstGeom prst="rect">
            <a:avLst/>
          </a:prstGeom>
        </p:spPr>
      </p:pic>
      <p:sp>
        <p:nvSpPr>
          <p:cNvPr id="8" name="Title 1"/>
          <p:cNvSpPr>
            <a:spLocks noGrp="1"/>
          </p:cNvSpPr>
          <p:nvPr>
            <p:ph type="title"/>
          </p:nvPr>
        </p:nvSpPr>
        <p:spPr/>
        <p:txBody>
          <a:bodyPr/>
          <a:lstStyle/>
          <a:p>
            <a:r>
              <a:rPr lang="en-US" dirty="0" smtClean="0"/>
              <a:t>AWS CodePipeline</a:t>
            </a:r>
            <a:endParaRPr lang="en-US" dirty="0"/>
          </a:p>
        </p:txBody>
      </p:sp>
    </p:spTree>
    <p:extLst>
      <p:ext uri="{BB962C8B-B14F-4D97-AF65-F5344CB8AC3E}">
        <p14:creationId xmlns:p14="http://schemas.microsoft.com/office/powerpoint/2010/main" val="25389853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 name="Group 103"/>
          <p:cNvGrpSpPr/>
          <p:nvPr/>
        </p:nvGrpSpPr>
        <p:grpSpPr>
          <a:xfrm>
            <a:off x="2548867" y="840360"/>
            <a:ext cx="1511938" cy="3976742"/>
            <a:chOff x="473266" y="622778"/>
            <a:chExt cx="1511938" cy="3976742"/>
          </a:xfrm>
        </p:grpSpPr>
        <p:sp>
          <p:nvSpPr>
            <p:cNvPr id="105" name="Down Arrow 104"/>
            <p:cNvSpPr/>
            <p:nvPr/>
          </p:nvSpPr>
          <p:spPr>
            <a:xfrm>
              <a:off x="518412" y="1349465"/>
              <a:ext cx="232621" cy="189535"/>
            </a:xfrm>
            <a:prstGeom prst="downArrow">
              <a:avLst/>
            </a:prstGeom>
            <a:no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06" name="Group 105"/>
            <p:cNvGrpSpPr/>
            <p:nvPr/>
          </p:nvGrpSpPr>
          <p:grpSpPr>
            <a:xfrm>
              <a:off x="473267" y="622778"/>
              <a:ext cx="1511937" cy="727678"/>
              <a:chOff x="473267" y="622778"/>
              <a:chExt cx="1511937" cy="727678"/>
            </a:xfrm>
          </p:grpSpPr>
          <p:grpSp>
            <p:nvGrpSpPr>
              <p:cNvPr id="136" name="Group 135"/>
              <p:cNvGrpSpPr/>
              <p:nvPr/>
            </p:nvGrpSpPr>
            <p:grpSpPr>
              <a:xfrm>
                <a:off x="473267" y="622778"/>
                <a:ext cx="1511937" cy="727678"/>
                <a:chOff x="820958" y="728555"/>
                <a:chExt cx="1785082" cy="859139"/>
              </a:xfrm>
            </p:grpSpPr>
            <p:sp>
              <p:nvSpPr>
                <p:cNvPr id="139" name="Rectangle 138"/>
                <p:cNvSpPr/>
                <p:nvPr/>
              </p:nvSpPr>
              <p:spPr>
                <a:xfrm>
                  <a:off x="820958" y="728555"/>
                  <a:ext cx="1785082" cy="859138"/>
                </a:xfrm>
                <a:prstGeom prst="rect">
                  <a:avLst/>
                </a:prstGeom>
                <a:noFill/>
                <a:ln w="1270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endParaRPr lang="en-US" sz="1200" dirty="0">
                    <a:solidFill>
                      <a:schemeClr val="tx1"/>
                    </a:solidFill>
                  </a:endParaRPr>
                </a:p>
              </p:txBody>
            </p:sp>
            <p:sp>
              <p:nvSpPr>
                <p:cNvPr id="140" name="Rectangle 139"/>
                <p:cNvSpPr/>
                <p:nvPr/>
              </p:nvSpPr>
              <p:spPr>
                <a:xfrm>
                  <a:off x="964869" y="994589"/>
                  <a:ext cx="1575925" cy="536288"/>
                </a:xfrm>
                <a:prstGeom prst="rect">
                  <a:avLst/>
                </a:prstGeom>
                <a:noFill/>
                <a:ln w="1270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50" dirty="0" smtClean="0">
                      <a:solidFill>
                        <a:schemeClr val="tx1"/>
                      </a:solidFill>
                    </a:rPr>
                    <a:t>MyApp</a:t>
                  </a:r>
                </a:p>
                <a:p>
                  <a:r>
                    <a:rPr lang="en-US" sz="1050" dirty="0" smtClean="0">
                      <a:solidFill>
                        <a:schemeClr val="accent3"/>
                      </a:solidFill>
                    </a:rPr>
                    <a:t>CodeCommit</a:t>
                  </a:r>
                  <a:endParaRPr lang="en-US" sz="1050" dirty="0">
                    <a:solidFill>
                      <a:schemeClr val="accent3"/>
                    </a:solidFill>
                  </a:endParaRPr>
                </a:p>
              </p:txBody>
            </p:sp>
            <p:sp>
              <p:nvSpPr>
                <p:cNvPr id="141" name="Rectangle 140"/>
                <p:cNvSpPr/>
                <p:nvPr/>
              </p:nvSpPr>
              <p:spPr>
                <a:xfrm>
                  <a:off x="820958" y="728555"/>
                  <a:ext cx="72011" cy="85913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42" name="Straight Connector 141"/>
                <p:cNvCxnSpPr/>
                <p:nvPr/>
              </p:nvCxnSpPr>
              <p:spPr>
                <a:xfrm>
                  <a:off x="959644" y="951162"/>
                  <a:ext cx="1587004" cy="0"/>
                </a:xfrm>
                <a:prstGeom prst="line">
                  <a:avLst/>
                </a:prstGeom>
                <a:ln w="12700">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grpSp>
          <p:sp>
            <p:nvSpPr>
              <p:cNvPr id="137" name="TextBox 136"/>
              <p:cNvSpPr txBox="1"/>
              <p:nvPr/>
            </p:nvSpPr>
            <p:spPr>
              <a:xfrm>
                <a:off x="590731" y="638026"/>
                <a:ext cx="447238" cy="169277"/>
              </a:xfrm>
              <a:prstGeom prst="rect">
                <a:avLst/>
              </a:prstGeom>
              <a:noFill/>
            </p:spPr>
            <p:txBody>
              <a:bodyPr wrap="none" lIns="0" tIns="0" rIns="0" bIns="0" rtlCol="0">
                <a:spAutoFit/>
              </a:bodyPr>
              <a:lstStyle/>
              <a:p>
                <a:r>
                  <a:rPr lang="en-US" sz="1100" dirty="0" smtClean="0"/>
                  <a:t>Source</a:t>
                </a:r>
                <a:endParaRPr lang="en-US" sz="1100" dirty="0"/>
              </a:p>
            </p:txBody>
          </p:sp>
          <p:pic>
            <p:nvPicPr>
              <p:cNvPr id="138" name="Picture 137"/>
              <p:cNvPicPr>
                <a:picLocks noChangeAspect="1"/>
              </p:cNvPicPr>
              <p:nvPr/>
            </p:nvPicPr>
            <p:blipFill>
              <a:blip r:embed="rId3"/>
              <a:stretch>
                <a:fillRect/>
              </a:stretch>
            </p:blipFill>
            <p:spPr>
              <a:xfrm>
                <a:off x="1772329" y="1027513"/>
                <a:ext cx="111255" cy="103582"/>
              </a:xfrm>
              <a:prstGeom prst="rect">
                <a:avLst/>
              </a:prstGeom>
            </p:spPr>
          </p:pic>
        </p:grpSp>
        <p:grpSp>
          <p:nvGrpSpPr>
            <p:cNvPr id="107" name="Group 106"/>
            <p:cNvGrpSpPr/>
            <p:nvPr/>
          </p:nvGrpSpPr>
          <p:grpSpPr>
            <a:xfrm>
              <a:off x="473267" y="1547704"/>
              <a:ext cx="1511937" cy="727678"/>
              <a:chOff x="473267" y="622778"/>
              <a:chExt cx="1511937" cy="727678"/>
            </a:xfrm>
          </p:grpSpPr>
          <p:grpSp>
            <p:nvGrpSpPr>
              <p:cNvPr id="129" name="Group 128"/>
              <p:cNvGrpSpPr/>
              <p:nvPr/>
            </p:nvGrpSpPr>
            <p:grpSpPr>
              <a:xfrm>
                <a:off x="473267" y="622778"/>
                <a:ext cx="1511937" cy="727678"/>
                <a:chOff x="820958" y="728555"/>
                <a:chExt cx="1785082" cy="859139"/>
              </a:xfrm>
            </p:grpSpPr>
            <p:sp>
              <p:nvSpPr>
                <p:cNvPr id="132" name="Rectangle 131"/>
                <p:cNvSpPr/>
                <p:nvPr/>
              </p:nvSpPr>
              <p:spPr>
                <a:xfrm>
                  <a:off x="820958" y="728555"/>
                  <a:ext cx="1785082" cy="859138"/>
                </a:xfrm>
                <a:prstGeom prst="rect">
                  <a:avLst/>
                </a:prstGeom>
                <a:noFill/>
                <a:ln w="1270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endParaRPr lang="en-US" sz="1200" dirty="0">
                    <a:solidFill>
                      <a:schemeClr val="tx1"/>
                    </a:solidFill>
                  </a:endParaRPr>
                </a:p>
              </p:txBody>
            </p:sp>
            <p:sp>
              <p:nvSpPr>
                <p:cNvPr id="133" name="Rectangle 132"/>
                <p:cNvSpPr/>
                <p:nvPr/>
              </p:nvSpPr>
              <p:spPr>
                <a:xfrm>
                  <a:off x="964869" y="994589"/>
                  <a:ext cx="1575925" cy="536288"/>
                </a:xfrm>
                <a:prstGeom prst="rect">
                  <a:avLst/>
                </a:prstGeom>
                <a:noFill/>
                <a:ln w="1270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50" dirty="0" smtClean="0">
                      <a:solidFill>
                        <a:schemeClr val="tx1"/>
                      </a:solidFill>
                    </a:rPr>
                    <a:t>Build</a:t>
                  </a:r>
                </a:p>
                <a:p>
                  <a:r>
                    <a:rPr lang="en-US" sz="1050" dirty="0" smtClean="0">
                      <a:solidFill>
                        <a:schemeClr val="accent3"/>
                      </a:solidFill>
                    </a:rPr>
                    <a:t>CodeCommit</a:t>
                  </a:r>
                  <a:endParaRPr lang="en-US" sz="1050" dirty="0">
                    <a:solidFill>
                      <a:schemeClr val="accent3"/>
                    </a:solidFill>
                  </a:endParaRPr>
                </a:p>
              </p:txBody>
            </p:sp>
            <p:sp>
              <p:nvSpPr>
                <p:cNvPr id="134" name="Rectangle 133"/>
                <p:cNvSpPr/>
                <p:nvPr/>
              </p:nvSpPr>
              <p:spPr>
                <a:xfrm>
                  <a:off x="820958" y="728555"/>
                  <a:ext cx="72011" cy="85913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35" name="Straight Connector 134"/>
                <p:cNvCxnSpPr/>
                <p:nvPr/>
              </p:nvCxnSpPr>
              <p:spPr>
                <a:xfrm>
                  <a:off x="959644" y="951162"/>
                  <a:ext cx="1587004" cy="0"/>
                </a:xfrm>
                <a:prstGeom prst="line">
                  <a:avLst/>
                </a:prstGeom>
                <a:ln w="12700">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grpSp>
          <p:sp>
            <p:nvSpPr>
              <p:cNvPr id="130" name="TextBox 129"/>
              <p:cNvSpPr txBox="1"/>
              <p:nvPr/>
            </p:nvSpPr>
            <p:spPr>
              <a:xfrm>
                <a:off x="590731" y="638026"/>
                <a:ext cx="315792" cy="169277"/>
              </a:xfrm>
              <a:prstGeom prst="rect">
                <a:avLst/>
              </a:prstGeom>
              <a:noFill/>
            </p:spPr>
            <p:txBody>
              <a:bodyPr wrap="none" lIns="0" tIns="0" rIns="0" bIns="0" rtlCol="0">
                <a:spAutoFit/>
              </a:bodyPr>
              <a:lstStyle/>
              <a:p>
                <a:r>
                  <a:rPr lang="en-US" sz="1100" dirty="0" smtClean="0"/>
                  <a:t>Build</a:t>
                </a:r>
                <a:endParaRPr lang="en-US" sz="1100" dirty="0"/>
              </a:p>
            </p:txBody>
          </p:sp>
          <p:pic>
            <p:nvPicPr>
              <p:cNvPr id="131" name="Picture 130"/>
              <p:cNvPicPr>
                <a:picLocks noChangeAspect="1"/>
              </p:cNvPicPr>
              <p:nvPr/>
            </p:nvPicPr>
            <p:blipFill>
              <a:blip r:embed="rId3"/>
              <a:stretch>
                <a:fillRect/>
              </a:stretch>
            </p:blipFill>
            <p:spPr>
              <a:xfrm>
                <a:off x="1772329" y="1027513"/>
                <a:ext cx="111255" cy="103582"/>
              </a:xfrm>
              <a:prstGeom prst="rect">
                <a:avLst/>
              </a:prstGeom>
            </p:spPr>
          </p:pic>
        </p:grpSp>
        <p:sp>
          <p:nvSpPr>
            <p:cNvPr id="108" name="Down Arrow 107"/>
            <p:cNvSpPr/>
            <p:nvPr/>
          </p:nvSpPr>
          <p:spPr>
            <a:xfrm>
              <a:off x="522452" y="2274391"/>
              <a:ext cx="232621" cy="189535"/>
            </a:xfrm>
            <a:prstGeom prst="downArrow">
              <a:avLst/>
            </a:prstGeom>
            <a:no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09" name="Group 108"/>
            <p:cNvGrpSpPr/>
            <p:nvPr/>
          </p:nvGrpSpPr>
          <p:grpSpPr>
            <a:xfrm>
              <a:off x="473267" y="2462935"/>
              <a:ext cx="1511937" cy="1211336"/>
              <a:chOff x="473267" y="2462935"/>
              <a:chExt cx="1511937" cy="1211336"/>
            </a:xfrm>
          </p:grpSpPr>
          <p:grpSp>
            <p:nvGrpSpPr>
              <p:cNvPr id="119" name="Group 118"/>
              <p:cNvGrpSpPr/>
              <p:nvPr/>
            </p:nvGrpSpPr>
            <p:grpSpPr>
              <a:xfrm>
                <a:off x="473267" y="2462935"/>
                <a:ext cx="1511937" cy="1211336"/>
                <a:chOff x="473267" y="622778"/>
                <a:chExt cx="1511937" cy="1211336"/>
              </a:xfrm>
            </p:grpSpPr>
            <p:grpSp>
              <p:nvGrpSpPr>
                <p:cNvPr id="122" name="Group 121"/>
                <p:cNvGrpSpPr/>
                <p:nvPr/>
              </p:nvGrpSpPr>
              <p:grpSpPr>
                <a:xfrm>
                  <a:off x="473267" y="622778"/>
                  <a:ext cx="1511937" cy="1211336"/>
                  <a:chOff x="820958" y="728555"/>
                  <a:chExt cx="1785082" cy="1430174"/>
                </a:xfrm>
              </p:grpSpPr>
              <p:sp>
                <p:nvSpPr>
                  <p:cNvPr id="125" name="Rectangle 124"/>
                  <p:cNvSpPr/>
                  <p:nvPr/>
                </p:nvSpPr>
                <p:spPr>
                  <a:xfrm>
                    <a:off x="820958" y="728556"/>
                    <a:ext cx="1785082" cy="1430171"/>
                  </a:xfrm>
                  <a:prstGeom prst="rect">
                    <a:avLst/>
                  </a:prstGeom>
                  <a:noFill/>
                  <a:ln w="1270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endParaRPr lang="en-US" sz="1200" dirty="0">
                      <a:solidFill>
                        <a:schemeClr val="tx1"/>
                      </a:solidFill>
                    </a:endParaRPr>
                  </a:p>
                </p:txBody>
              </p:sp>
              <p:sp>
                <p:nvSpPr>
                  <p:cNvPr id="126" name="Rectangle 125"/>
                  <p:cNvSpPr/>
                  <p:nvPr/>
                </p:nvSpPr>
                <p:spPr>
                  <a:xfrm>
                    <a:off x="964869" y="994589"/>
                    <a:ext cx="1575925" cy="536288"/>
                  </a:xfrm>
                  <a:prstGeom prst="rect">
                    <a:avLst/>
                  </a:prstGeom>
                  <a:noFill/>
                  <a:ln w="1270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50" dirty="0" smtClean="0">
                        <a:solidFill>
                          <a:schemeClr val="tx1"/>
                        </a:solidFill>
                      </a:rPr>
                      <a:t>DeployToInteg</a:t>
                    </a:r>
                  </a:p>
                  <a:p>
                    <a:r>
                      <a:rPr lang="en-US" sz="1050" dirty="0" smtClean="0">
                        <a:solidFill>
                          <a:schemeClr val="accent3"/>
                        </a:solidFill>
                      </a:rPr>
                      <a:t>CodeDeploy</a:t>
                    </a:r>
                    <a:endParaRPr lang="en-US" sz="1050" dirty="0">
                      <a:solidFill>
                        <a:schemeClr val="accent3"/>
                      </a:solidFill>
                    </a:endParaRPr>
                  </a:p>
                </p:txBody>
              </p:sp>
              <p:sp>
                <p:nvSpPr>
                  <p:cNvPr id="127" name="Rectangle 126"/>
                  <p:cNvSpPr/>
                  <p:nvPr/>
                </p:nvSpPr>
                <p:spPr>
                  <a:xfrm>
                    <a:off x="820958" y="728555"/>
                    <a:ext cx="72011" cy="143017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28" name="Straight Connector 127"/>
                  <p:cNvCxnSpPr/>
                  <p:nvPr/>
                </p:nvCxnSpPr>
                <p:spPr>
                  <a:xfrm>
                    <a:off x="959644" y="951162"/>
                    <a:ext cx="1587004" cy="0"/>
                  </a:xfrm>
                  <a:prstGeom prst="line">
                    <a:avLst/>
                  </a:prstGeom>
                  <a:ln w="12700">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grpSp>
            <p:sp>
              <p:nvSpPr>
                <p:cNvPr id="123" name="TextBox 122"/>
                <p:cNvSpPr txBox="1"/>
                <p:nvPr/>
              </p:nvSpPr>
              <p:spPr>
                <a:xfrm>
                  <a:off x="590731" y="638026"/>
                  <a:ext cx="665247" cy="169277"/>
                </a:xfrm>
                <a:prstGeom prst="rect">
                  <a:avLst/>
                </a:prstGeom>
                <a:noFill/>
              </p:spPr>
              <p:txBody>
                <a:bodyPr wrap="none" lIns="0" tIns="0" rIns="0" bIns="0" rtlCol="0">
                  <a:spAutoFit/>
                </a:bodyPr>
                <a:lstStyle/>
                <a:p>
                  <a:r>
                    <a:rPr lang="en-US" sz="1100" dirty="0" smtClean="0"/>
                    <a:t>Integration</a:t>
                  </a:r>
                  <a:endParaRPr lang="en-US" sz="1100" dirty="0"/>
                </a:p>
              </p:txBody>
            </p:sp>
            <p:pic>
              <p:nvPicPr>
                <p:cNvPr id="124" name="Picture 123"/>
                <p:cNvPicPr>
                  <a:picLocks noChangeAspect="1"/>
                </p:cNvPicPr>
                <p:nvPr/>
              </p:nvPicPr>
              <p:blipFill>
                <a:blip r:embed="rId3"/>
                <a:stretch>
                  <a:fillRect/>
                </a:stretch>
              </p:blipFill>
              <p:spPr>
                <a:xfrm>
                  <a:off x="1772329" y="1027513"/>
                  <a:ext cx="111255" cy="103582"/>
                </a:xfrm>
                <a:prstGeom prst="rect">
                  <a:avLst/>
                </a:prstGeom>
              </p:spPr>
            </p:pic>
          </p:grpSp>
          <p:sp>
            <p:nvSpPr>
              <p:cNvPr id="120" name="Rectangle 119"/>
              <p:cNvSpPr/>
              <p:nvPr/>
            </p:nvSpPr>
            <p:spPr>
              <a:xfrm>
                <a:off x="595157" y="3179271"/>
                <a:ext cx="1334784" cy="454228"/>
              </a:xfrm>
              <a:prstGeom prst="rect">
                <a:avLst/>
              </a:prstGeom>
              <a:noFill/>
              <a:ln w="1270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50" dirty="0" smtClean="0">
                    <a:solidFill>
                      <a:schemeClr val="tx1"/>
                    </a:solidFill>
                  </a:rPr>
                  <a:t>IntegTest</a:t>
                </a:r>
              </a:p>
              <a:p>
                <a:r>
                  <a:rPr lang="en-US" sz="1050" dirty="0" smtClean="0">
                    <a:solidFill>
                      <a:schemeClr val="accent3"/>
                    </a:solidFill>
                  </a:rPr>
                  <a:t>End2EndTester</a:t>
                </a:r>
                <a:endParaRPr lang="en-US" sz="1050" dirty="0">
                  <a:solidFill>
                    <a:schemeClr val="accent3"/>
                  </a:solidFill>
                </a:endParaRPr>
              </a:p>
            </p:txBody>
          </p:sp>
          <p:pic>
            <p:nvPicPr>
              <p:cNvPr id="121" name="Picture 120"/>
              <p:cNvPicPr>
                <a:picLocks noChangeAspect="1"/>
              </p:cNvPicPr>
              <p:nvPr/>
            </p:nvPicPr>
            <p:blipFill>
              <a:blip r:embed="rId3"/>
              <a:stretch>
                <a:fillRect/>
              </a:stretch>
            </p:blipFill>
            <p:spPr>
              <a:xfrm>
                <a:off x="1772329" y="3358679"/>
                <a:ext cx="111255" cy="103582"/>
              </a:xfrm>
              <a:prstGeom prst="rect">
                <a:avLst/>
              </a:prstGeom>
            </p:spPr>
          </p:pic>
        </p:grpSp>
        <p:sp>
          <p:nvSpPr>
            <p:cNvPr id="110" name="Down Arrow 109"/>
            <p:cNvSpPr/>
            <p:nvPr/>
          </p:nvSpPr>
          <p:spPr>
            <a:xfrm>
              <a:off x="518411" y="3678289"/>
              <a:ext cx="232621" cy="189535"/>
            </a:xfrm>
            <a:prstGeom prst="downArrow">
              <a:avLst/>
            </a:prstGeom>
            <a:no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11" name="Group 110"/>
            <p:cNvGrpSpPr/>
            <p:nvPr/>
          </p:nvGrpSpPr>
          <p:grpSpPr>
            <a:xfrm>
              <a:off x="473266" y="3871842"/>
              <a:ext cx="1511937" cy="727678"/>
              <a:chOff x="473267" y="622778"/>
              <a:chExt cx="1511937" cy="727678"/>
            </a:xfrm>
          </p:grpSpPr>
          <p:grpSp>
            <p:nvGrpSpPr>
              <p:cNvPr id="112" name="Group 111"/>
              <p:cNvGrpSpPr/>
              <p:nvPr/>
            </p:nvGrpSpPr>
            <p:grpSpPr>
              <a:xfrm>
                <a:off x="473267" y="622778"/>
                <a:ext cx="1511937" cy="727678"/>
                <a:chOff x="820958" y="728555"/>
                <a:chExt cx="1785082" cy="859139"/>
              </a:xfrm>
            </p:grpSpPr>
            <p:sp>
              <p:nvSpPr>
                <p:cNvPr id="115" name="Rectangle 114"/>
                <p:cNvSpPr/>
                <p:nvPr/>
              </p:nvSpPr>
              <p:spPr>
                <a:xfrm>
                  <a:off x="820958" y="728555"/>
                  <a:ext cx="1785082" cy="859138"/>
                </a:xfrm>
                <a:prstGeom prst="rect">
                  <a:avLst/>
                </a:prstGeom>
                <a:noFill/>
                <a:ln w="1270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endParaRPr lang="en-US" sz="1200" dirty="0">
                    <a:solidFill>
                      <a:schemeClr val="tx1"/>
                    </a:solidFill>
                  </a:endParaRPr>
                </a:p>
              </p:txBody>
            </p:sp>
            <p:sp>
              <p:nvSpPr>
                <p:cNvPr id="116" name="Rectangle 115"/>
                <p:cNvSpPr/>
                <p:nvPr/>
              </p:nvSpPr>
              <p:spPr>
                <a:xfrm>
                  <a:off x="964869" y="994589"/>
                  <a:ext cx="1575925" cy="536288"/>
                </a:xfrm>
                <a:prstGeom prst="rect">
                  <a:avLst/>
                </a:prstGeom>
                <a:noFill/>
                <a:ln w="1270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50" dirty="0" smtClean="0">
                      <a:solidFill>
                        <a:schemeClr val="tx1"/>
                      </a:solidFill>
                    </a:rPr>
                    <a:t>DeployToProd</a:t>
                  </a:r>
                </a:p>
                <a:p>
                  <a:r>
                    <a:rPr lang="en-US" sz="1050" dirty="0">
                      <a:solidFill>
                        <a:schemeClr val="accent3"/>
                      </a:solidFill>
                    </a:rPr>
                    <a:t>CodeDeploy</a:t>
                  </a:r>
                </a:p>
              </p:txBody>
            </p:sp>
            <p:sp>
              <p:nvSpPr>
                <p:cNvPr id="117" name="Rectangle 116"/>
                <p:cNvSpPr/>
                <p:nvPr/>
              </p:nvSpPr>
              <p:spPr>
                <a:xfrm>
                  <a:off x="820958" y="728555"/>
                  <a:ext cx="72011" cy="85913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18" name="Straight Connector 117"/>
                <p:cNvCxnSpPr/>
                <p:nvPr/>
              </p:nvCxnSpPr>
              <p:spPr>
                <a:xfrm>
                  <a:off x="959644" y="951162"/>
                  <a:ext cx="1587004" cy="0"/>
                </a:xfrm>
                <a:prstGeom prst="line">
                  <a:avLst/>
                </a:prstGeom>
                <a:ln w="12700">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grpSp>
          <p:sp>
            <p:nvSpPr>
              <p:cNvPr id="113" name="TextBox 112"/>
              <p:cNvSpPr txBox="1"/>
              <p:nvPr/>
            </p:nvSpPr>
            <p:spPr>
              <a:xfrm>
                <a:off x="590731" y="638026"/>
                <a:ext cx="674865" cy="169277"/>
              </a:xfrm>
              <a:prstGeom prst="rect">
                <a:avLst/>
              </a:prstGeom>
              <a:noFill/>
            </p:spPr>
            <p:txBody>
              <a:bodyPr wrap="none" lIns="0" tIns="0" rIns="0" bIns="0" rtlCol="0">
                <a:spAutoFit/>
              </a:bodyPr>
              <a:lstStyle/>
              <a:p>
                <a:r>
                  <a:rPr lang="en-US" sz="1100" dirty="0" smtClean="0"/>
                  <a:t>Production</a:t>
                </a:r>
                <a:endParaRPr lang="en-US" sz="1100" dirty="0"/>
              </a:p>
            </p:txBody>
          </p:sp>
          <p:pic>
            <p:nvPicPr>
              <p:cNvPr id="114" name="Picture 113"/>
              <p:cNvPicPr>
                <a:picLocks noChangeAspect="1"/>
              </p:cNvPicPr>
              <p:nvPr/>
            </p:nvPicPr>
            <p:blipFill>
              <a:blip r:embed="rId3"/>
              <a:stretch>
                <a:fillRect/>
              </a:stretch>
            </p:blipFill>
            <p:spPr>
              <a:xfrm>
                <a:off x="1772329" y="1027513"/>
                <a:ext cx="111255" cy="103582"/>
              </a:xfrm>
              <a:prstGeom prst="rect">
                <a:avLst/>
              </a:prstGeom>
            </p:spPr>
          </p:pic>
        </p:grpSp>
      </p:grpSp>
      <p:graphicFrame>
        <p:nvGraphicFramePr>
          <p:cNvPr id="36" name="Diagram 35"/>
          <p:cNvGraphicFramePr/>
          <p:nvPr>
            <p:extLst/>
          </p:nvPr>
        </p:nvGraphicFramePr>
        <p:xfrm>
          <a:off x="336789" y="853737"/>
          <a:ext cx="1864659" cy="37095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5" name="Title 14"/>
          <p:cNvSpPr>
            <a:spLocks noGrp="1"/>
          </p:cNvSpPr>
          <p:nvPr>
            <p:ph type="title"/>
          </p:nvPr>
        </p:nvSpPr>
        <p:spPr>
          <a:xfrm>
            <a:off x="336788" y="137682"/>
            <a:ext cx="8393395" cy="545741"/>
          </a:xfrm>
        </p:spPr>
        <p:txBody>
          <a:bodyPr/>
          <a:lstStyle/>
          <a:p>
            <a:r>
              <a:rPr lang="en-US" dirty="0" smtClean="0"/>
              <a:t>Release process modeled in AWS CodePipeline</a:t>
            </a:r>
            <a:endParaRPr lang="en-US" dirty="0"/>
          </a:p>
        </p:txBody>
      </p:sp>
      <p:grpSp>
        <p:nvGrpSpPr>
          <p:cNvPr id="24" name="Group 23"/>
          <p:cNvGrpSpPr/>
          <p:nvPr/>
        </p:nvGrpSpPr>
        <p:grpSpPr>
          <a:xfrm>
            <a:off x="3513973" y="728483"/>
            <a:ext cx="1962083" cy="4268304"/>
            <a:chOff x="3173278" y="1009331"/>
            <a:chExt cx="1962083" cy="4268304"/>
          </a:xfrm>
        </p:grpSpPr>
        <p:sp>
          <p:nvSpPr>
            <p:cNvPr id="8" name="Down Arrow 7"/>
            <p:cNvSpPr/>
            <p:nvPr/>
          </p:nvSpPr>
          <p:spPr>
            <a:xfrm>
              <a:off x="3173278" y="1009331"/>
              <a:ext cx="425900" cy="4268304"/>
            </a:xfrm>
            <a:prstGeom prst="downArrow">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TextBox 8"/>
            <p:cNvSpPr txBox="1"/>
            <p:nvPr/>
          </p:nvSpPr>
          <p:spPr>
            <a:xfrm>
              <a:off x="3642645" y="2909654"/>
              <a:ext cx="1492716" cy="369332"/>
            </a:xfrm>
            <a:prstGeom prst="rect">
              <a:avLst/>
            </a:prstGeom>
            <a:noFill/>
          </p:spPr>
          <p:txBody>
            <a:bodyPr wrap="none" rtlCol="0">
              <a:spAutoFit/>
            </a:bodyPr>
            <a:lstStyle/>
            <a:p>
              <a:r>
                <a:rPr lang="en-US" dirty="0" smtClean="0"/>
                <a:t>Pipeline Run</a:t>
              </a:r>
              <a:endParaRPr lang="en-US" dirty="0"/>
            </a:p>
          </p:txBody>
        </p:sp>
      </p:grpSp>
      <p:sp>
        <p:nvSpPr>
          <p:cNvPr id="14" name="Rounded Rectangle 13"/>
          <p:cNvSpPr/>
          <p:nvPr/>
        </p:nvSpPr>
        <p:spPr>
          <a:xfrm>
            <a:off x="352615" y="2357741"/>
            <a:ext cx="604064" cy="412377"/>
          </a:xfrm>
          <a:prstGeom prst="roundRect">
            <a:avLst/>
          </a:prstGeom>
          <a:noFill/>
          <a:ln>
            <a:solidFill>
              <a:schemeClr val="accent3"/>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nvGrpSpPr>
          <p:cNvPr id="2" name="Group 1"/>
          <p:cNvGrpSpPr/>
          <p:nvPr/>
        </p:nvGrpSpPr>
        <p:grpSpPr>
          <a:xfrm>
            <a:off x="2164026" y="2897757"/>
            <a:ext cx="2025662" cy="418057"/>
            <a:chOff x="2844678" y="2991685"/>
            <a:chExt cx="2025662" cy="418057"/>
          </a:xfrm>
        </p:grpSpPr>
        <p:sp>
          <p:nvSpPr>
            <p:cNvPr id="7" name="Right Brace 6"/>
            <p:cNvSpPr/>
            <p:nvPr/>
          </p:nvSpPr>
          <p:spPr>
            <a:xfrm>
              <a:off x="2844678" y="2991685"/>
              <a:ext cx="146950" cy="418057"/>
            </a:xfrm>
            <a:prstGeom prst="rightBrace">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0" name="TextBox 9"/>
            <p:cNvSpPr txBox="1"/>
            <p:nvPr/>
          </p:nvSpPr>
          <p:spPr>
            <a:xfrm>
              <a:off x="3059470" y="3040410"/>
              <a:ext cx="1810870" cy="369332"/>
            </a:xfrm>
            <a:prstGeom prst="rect">
              <a:avLst/>
            </a:prstGeom>
            <a:noFill/>
          </p:spPr>
          <p:txBody>
            <a:bodyPr wrap="square" rtlCol="0">
              <a:spAutoFit/>
            </a:bodyPr>
            <a:lstStyle/>
            <a:p>
              <a:r>
                <a:rPr lang="en-US" dirty="0" smtClean="0"/>
                <a:t>Action</a:t>
              </a:r>
              <a:endParaRPr lang="en-US" dirty="0"/>
            </a:p>
          </p:txBody>
        </p:sp>
      </p:grpSp>
      <p:grpSp>
        <p:nvGrpSpPr>
          <p:cNvPr id="12" name="Group 11"/>
          <p:cNvGrpSpPr/>
          <p:nvPr/>
        </p:nvGrpSpPr>
        <p:grpSpPr>
          <a:xfrm>
            <a:off x="2164926" y="2688092"/>
            <a:ext cx="2217513" cy="1203759"/>
            <a:chOff x="1592427" y="2692318"/>
            <a:chExt cx="2217513" cy="1203759"/>
          </a:xfrm>
        </p:grpSpPr>
        <p:sp>
          <p:nvSpPr>
            <p:cNvPr id="5" name="Right Brace 4"/>
            <p:cNvSpPr/>
            <p:nvPr/>
          </p:nvSpPr>
          <p:spPr>
            <a:xfrm>
              <a:off x="1592427" y="2692318"/>
              <a:ext cx="288228" cy="1203759"/>
            </a:xfrm>
            <a:prstGeom prst="rightBrace">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6" name="TextBox 5"/>
            <p:cNvSpPr txBox="1"/>
            <p:nvPr/>
          </p:nvSpPr>
          <p:spPr>
            <a:xfrm>
              <a:off x="1999070" y="3128197"/>
              <a:ext cx="1810870" cy="369332"/>
            </a:xfrm>
            <a:prstGeom prst="rect">
              <a:avLst/>
            </a:prstGeom>
            <a:noFill/>
          </p:spPr>
          <p:txBody>
            <a:bodyPr wrap="square" rtlCol="0">
              <a:spAutoFit/>
            </a:bodyPr>
            <a:lstStyle/>
            <a:p>
              <a:r>
                <a:rPr lang="en-US" dirty="0" smtClean="0"/>
                <a:t>Stage</a:t>
              </a:r>
              <a:endParaRPr lang="en-US" dirty="0"/>
            </a:p>
          </p:txBody>
        </p:sp>
      </p:grpSp>
      <p:grpSp>
        <p:nvGrpSpPr>
          <p:cNvPr id="27" name="Group 26"/>
          <p:cNvGrpSpPr/>
          <p:nvPr/>
        </p:nvGrpSpPr>
        <p:grpSpPr>
          <a:xfrm>
            <a:off x="2202750" y="877766"/>
            <a:ext cx="1761869" cy="3939335"/>
            <a:chOff x="2796371" y="779928"/>
            <a:chExt cx="1761869" cy="4290617"/>
          </a:xfrm>
        </p:grpSpPr>
        <p:sp>
          <p:nvSpPr>
            <p:cNvPr id="3" name="Right Brace 2"/>
            <p:cNvSpPr/>
            <p:nvPr/>
          </p:nvSpPr>
          <p:spPr>
            <a:xfrm>
              <a:off x="2796371" y="779928"/>
              <a:ext cx="712999" cy="4290617"/>
            </a:xfrm>
            <a:prstGeom prst="rightBrace">
              <a:avLst>
                <a:gd name="adj1" fmla="val 8333"/>
                <a:gd name="adj2" fmla="val 50242"/>
              </a:avLst>
            </a:prstGeom>
            <a:ln>
              <a:solidFill>
                <a:schemeClr val="accent3"/>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4" name="TextBox 3"/>
            <p:cNvSpPr txBox="1"/>
            <p:nvPr/>
          </p:nvSpPr>
          <p:spPr>
            <a:xfrm>
              <a:off x="3552837" y="2692319"/>
              <a:ext cx="1005403" cy="369332"/>
            </a:xfrm>
            <a:prstGeom prst="rect">
              <a:avLst/>
            </a:prstGeom>
            <a:noFill/>
          </p:spPr>
          <p:txBody>
            <a:bodyPr wrap="none" rtlCol="0">
              <a:spAutoFit/>
            </a:bodyPr>
            <a:lstStyle/>
            <a:p>
              <a:r>
                <a:rPr lang="en-US" dirty="0" smtClean="0"/>
                <a:t>Pipeline</a:t>
              </a:r>
              <a:endParaRPr lang="en-US" dirty="0"/>
            </a:p>
          </p:txBody>
        </p:sp>
      </p:grpSp>
      <p:grpSp>
        <p:nvGrpSpPr>
          <p:cNvPr id="23" name="Group 22"/>
          <p:cNvGrpSpPr/>
          <p:nvPr/>
        </p:nvGrpSpPr>
        <p:grpSpPr>
          <a:xfrm>
            <a:off x="3513973" y="877766"/>
            <a:ext cx="5128379" cy="1200329"/>
            <a:chOff x="1775117" y="809256"/>
            <a:chExt cx="6401043" cy="1200329"/>
          </a:xfrm>
        </p:grpSpPr>
        <p:sp>
          <p:nvSpPr>
            <p:cNvPr id="13" name="TextBox 12"/>
            <p:cNvSpPr txBox="1"/>
            <p:nvPr/>
          </p:nvSpPr>
          <p:spPr>
            <a:xfrm>
              <a:off x="2890429" y="809256"/>
              <a:ext cx="5285731" cy="1200329"/>
            </a:xfrm>
            <a:prstGeom prst="rect">
              <a:avLst/>
            </a:prstGeom>
            <a:noFill/>
          </p:spPr>
          <p:txBody>
            <a:bodyPr wrap="square" rtlCol="0">
              <a:spAutoFit/>
            </a:bodyPr>
            <a:lstStyle/>
            <a:p>
              <a:r>
                <a:rPr lang="en-US" dirty="0" smtClean="0"/>
                <a:t>Source change </a:t>
              </a:r>
            </a:p>
            <a:p>
              <a:pPr marL="285750" indent="-285750">
                <a:buFont typeface="Arial" panose="020B0604020202020204" pitchFamily="34" charset="0"/>
                <a:buChar char="•"/>
              </a:pPr>
              <a:r>
                <a:rPr lang="en-US" dirty="0" smtClean="0"/>
                <a:t>Starts a run; and</a:t>
              </a:r>
            </a:p>
            <a:p>
              <a:pPr marL="285750" indent="-285750">
                <a:buFont typeface="Arial" panose="020B0604020202020204" pitchFamily="34" charset="0"/>
                <a:buChar char="•"/>
              </a:pPr>
              <a:r>
                <a:rPr lang="en-US" dirty="0"/>
                <a:t>C</a:t>
              </a:r>
              <a:r>
                <a:rPr lang="en-US" dirty="0" smtClean="0"/>
                <a:t>reates </a:t>
              </a:r>
              <a:r>
                <a:rPr lang="en-US" dirty="0"/>
                <a:t>an </a:t>
              </a:r>
              <a:r>
                <a:rPr lang="en-US" dirty="0" smtClean="0"/>
                <a:t>artifact to be used by other actions.</a:t>
              </a:r>
              <a:endParaRPr lang="en-US" dirty="0"/>
            </a:p>
          </p:txBody>
        </p:sp>
        <p:sp>
          <p:nvSpPr>
            <p:cNvPr id="19" name="Down Arrow 18"/>
            <p:cNvSpPr/>
            <p:nvPr/>
          </p:nvSpPr>
          <p:spPr>
            <a:xfrm rot="5400000">
              <a:off x="2117578" y="556001"/>
              <a:ext cx="430390" cy="1115311"/>
            </a:xfrm>
            <a:prstGeom prst="downArrow">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11" name="Right Arrow 10"/>
          <p:cNvSpPr/>
          <p:nvPr/>
        </p:nvSpPr>
        <p:spPr>
          <a:xfrm>
            <a:off x="2066933" y="1030009"/>
            <a:ext cx="441574" cy="251039"/>
          </a:xfrm>
          <a:prstGeom prst="rightArrow">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ight Arrow 24"/>
          <p:cNvSpPr/>
          <p:nvPr/>
        </p:nvSpPr>
        <p:spPr>
          <a:xfrm rot="1212894">
            <a:off x="2105454" y="1927688"/>
            <a:ext cx="441574" cy="251039"/>
          </a:xfrm>
          <a:prstGeom prst="rightArrow">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Right Arrow 25"/>
          <p:cNvSpPr/>
          <p:nvPr/>
        </p:nvSpPr>
        <p:spPr>
          <a:xfrm rot="1948816">
            <a:off x="2093745" y="2714369"/>
            <a:ext cx="441574" cy="251039"/>
          </a:xfrm>
          <a:prstGeom prst="rightArrow">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ight Arrow 28"/>
          <p:cNvSpPr/>
          <p:nvPr/>
        </p:nvSpPr>
        <p:spPr>
          <a:xfrm>
            <a:off x="2057425" y="3440022"/>
            <a:ext cx="441574" cy="251039"/>
          </a:xfrm>
          <a:prstGeom prst="rightArrow">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Right Arrow 32"/>
          <p:cNvSpPr/>
          <p:nvPr/>
        </p:nvSpPr>
        <p:spPr>
          <a:xfrm>
            <a:off x="2087199" y="4228908"/>
            <a:ext cx="441574" cy="251039"/>
          </a:xfrm>
          <a:prstGeom prst="rightArrow">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32" name="Group 31"/>
          <p:cNvGrpSpPr/>
          <p:nvPr/>
        </p:nvGrpSpPr>
        <p:grpSpPr>
          <a:xfrm>
            <a:off x="1931004" y="988483"/>
            <a:ext cx="1838304" cy="430122"/>
            <a:chOff x="981096" y="1330032"/>
            <a:chExt cx="1838304" cy="430122"/>
          </a:xfrm>
        </p:grpSpPr>
        <p:pic>
          <p:nvPicPr>
            <p:cNvPr id="30" name="Picture 2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81096" y="1330032"/>
              <a:ext cx="430122" cy="430122"/>
            </a:xfrm>
            <a:prstGeom prst="rect">
              <a:avLst/>
            </a:prstGeom>
          </p:spPr>
        </p:pic>
        <p:sp>
          <p:nvSpPr>
            <p:cNvPr id="31" name="TextBox 30"/>
            <p:cNvSpPr txBox="1"/>
            <p:nvPr/>
          </p:nvSpPr>
          <p:spPr>
            <a:xfrm>
              <a:off x="1411218" y="1360427"/>
              <a:ext cx="1408182" cy="369332"/>
            </a:xfrm>
            <a:prstGeom prst="rect">
              <a:avLst/>
            </a:prstGeom>
            <a:noFill/>
          </p:spPr>
          <p:txBody>
            <a:bodyPr wrap="square" rtlCol="0">
              <a:spAutoFit/>
            </a:bodyPr>
            <a:lstStyle/>
            <a:p>
              <a:r>
                <a:rPr lang="en-US" dirty="0" smtClean="0"/>
                <a:t>Change 1</a:t>
              </a:r>
              <a:endParaRPr lang="en-US" dirty="0"/>
            </a:p>
          </p:txBody>
        </p:sp>
      </p:grpSp>
    </p:spTree>
    <p:extLst>
      <p:ext uri="{BB962C8B-B14F-4D97-AF65-F5344CB8AC3E}">
        <p14:creationId xmlns:p14="http://schemas.microsoft.com/office/powerpoint/2010/main" val="350180002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fade">
                                      <p:cBhvr>
                                        <p:cTn id="7" dur="500"/>
                                        <p:tgtEl>
                                          <p:spTgt spid="104"/>
                                        </p:tgtEl>
                                      </p:cBhvr>
                                    </p:animEffect>
                                  </p:childTnLst>
                                </p:cTn>
                              </p:par>
                            </p:childTnLst>
                          </p:cTn>
                        </p:par>
                        <p:par>
                          <p:cTn id="8" fill="hold">
                            <p:stCondLst>
                              <p:cond delay="500"/>
                            </p:stCondLst>
                            <p:childTnLst>
                              <p:par>
                                <p:cTn id="9" presetID="10" presetClass="entr" presetSubtype="0" fill="hold" grpId="0" nodeType="afterEffect">
                                  <p:stCondLst>
                                    <p:cond delay="100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500"/>
                                        <p:tgtEl>
                                          <p:spTgt spid="33"/>
                                        </p:tgtEl>
                                      </p:cBhvr>
                                    </p:animEffect>
                                  </p:childTnLst>
                                </p:cTn>
                              </p:par>
                              <p:par>
                                <p:cTn id="12" presetID="10" presetClass="entr" presetSubtype="0" fill="hold" grpId="0" nodeType="withEffect">
                                  <p:stCondLst>
                                    <p:cond delay="100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500"/>
                                        <p:tgtEl>
                                          <p:spTgt spid="29"/>
                                        </p:tgtEl>
                                      </p:cBhvr>
                                    </p:animEffect>
                                  </p:childTnLst>
                                </p:cTn>
                              </p:par>
                              <p:par>
                                <p:cTn id="15" presetID="10" presetClass="entr" presetSubtype="0" fill="hold" grpId="0" nodeType="withEffect">
                                  <p:stCondLst>
                                    <p:cond delay="100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par>
                                <p:cTn id="18" presetID="10" presetClass="entr" presetSubtype="0" fill="hold" grpId="0" nodeType="withEffect">
                                  <p:stCondLst>
                                    <p:cond delay="100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500"/>
                                        <p:tgtEl>
                                          <p:spTgt spid="36"/>
                                        </p:tgtEl>
                                      </p:cBhvr>
                                    </p:animEffect>
                                    <p:set>
                                      <p:cBhvr>
                                        <p:cTn id="28" dur="1" fill="hold">
                                          <p:stCondLst>
                                            <p:cond delay="499"/>
                                          </p:stCondLst>
                                        </p:cTn>
                                        <p:tgtEl>
                                          <p:spTgt spid="36"/>
                                        </p:tgtEl>
                                        <p:attrNameLst>
                                          <p:attrName>style.visibility</p:attrName>
                                        </p:attrNameLst>
                                      </p:cBhvr>
                                      <p:to>
                                        <p:strVal val="hidden"/>
                                      </p:to>
                                    </p:set>
                                  </p:childTnLst>
                                </p:cTn>
                              </p:par>
                              <p:par>
                                <p:cTn id="29" presetID="10" presetClass="exit" presetSubtype="0" fill="hold" grpId="1" nodeType="withEffect">
                                  <p:stCondLst>
                                    <p:cond delay="0"/>
                                  </p:stCondLst>
                                  <p:childTnLst>
                                    <p:animEffect transition="out" filter="fade">
                                      <p:cBhvr>
                                        <p:cTn id="30" dur="500"/>
                                        <p:tgtEl>
                                          <p:spTgt spid="33"/>
                                        </p:tgtEl>
                                      </p:cBhvr>
                                    </p:animEffect>
                                    <p:set>
                                      <p:cBhvr>
                                        <p:cTn id="31" dur="1" fill="hold">
                                          <p:stCondLst>
                                            <p:cond delay="499"/>
                                          </p:stCondLst>
                                        </p:cTn>
                                        <p:tgtEl>
                                          <p:spTgt spid="33"/>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29"/>
                                        </p:tgtEl>
                                      </p:cBhvr>
                                    </p:animEffect>
                                    <p:set>
                                      <p:cBhvr>
                                        <p:cTn id="34" dur="1" fill="hold">
                                          <p:stCondLst>
                                            <p:cond delay="499"/>
                                          </p:stCondLst>
                                        </p:cTn>
                                        <p:tgtEl>
                                          <p:spTgt spid="29"/>
                                        </p:tgtEl>
                                        <p:attrNameLst>
                                          <p:attrName>style.visibility</p:attrName>
                                        </p:attrNameLst>
                                      </p:cBhvr>
                                      <p:to>
                                        <p:strVal val="hidden"/>
                                      </p:to>
                                    </p:set>
                                  </p:childTnLst>
                                </p:cTn>
                              </p:par>
                              <p:par>
                                <p:cTn id="35" presetID="10" presetClass="exit" presetSubtype="0" fill="hold" grpId="1" nodeType="withEffect">
                                  <p:stCondLst>
                                    <p:cond delay="0"/>
                                  </p:stCondLst>
                                  <p:childTnLst>
                                    <p:animEffect transition="out" filter="fade">
                                      <p:cBhvr>
                                        <p:cTn id="36" dur="500"/>
                                        <p:tgtEl>
                                          <p:spTgt spid="26"/>
                                        </p:tgtEl>
                                      </p:cBhvr>
                                    </p:animEffect>
                                    <p:set>
                                      <p:cBhvr>
                                        <p:cTn id="37" dur="1" fill="hold">
                                          <p:stCondLst>
                                            <p:cond delay="499"/>
                                          </p:stCondLst>
                                        </p:cTn>
                                        <p:tgtEl>
                                          <p:spTgt spid="26"/>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25"/>
                                        </p:tgtEl>
                                      </p:cBhvr>
                                    </p:animEffect>
                                    <p:set>
                                      <p:cBhvr>
                                        <p:cTn id="40" dur="1" fill="hold">
                                          <p:stCondLst>
                                            <p:cond delay="499"/>
                                          </p:stCondLst>
                                        </p:cTn>
                                        <p:tgtEl>
                                          <p:spTgt spid="25"/>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11"/>
                                        </p:tgtEl>
                                      </p:cBhvr>
                                    </p:animEffect>
                                    <p:set>
                                      <p:cBhvr>
                                        <p:cTn id="43" dur="1" fill="hold">
                                          <p:stCondLst>
                                            <p:cond delay="499"/>
                                          </p:stCondLst>
                                        </p:cTn>
                                        <p:tgtEl>
                                          <p:spTgt spid="11"/>
                                        </p:tgtEl>
                                        <p:attrNameLst>
                                          <p:attrName>style.visibility</p:attrName>
                                        </p:attrNameLst>
                                      </p:cBhvr>
                                      <p:to>
                                        <p:strVal val="hidden"/>
                                      </p:to>
                                    </p:set>
                                  </p:childTnLst>
                                </p:cTn>
                              </p:par>
                            </p:childTnLst>
                          </p:cTn>
                        </p:par>
                        <p:par>
                          <p:cTn id="44" fill="hold">
                            <p:stCondLst>
                              <p:cond delay="500"/>
                            </p:stCondLst>
                            <p:childTnLst>
                              <p:par>
                                <p:cTn id="45" presetID="35" presetClass="path" presetSubtype="0" accel="50000" decel="50000" fill="hold" nodeType="afterEffect">
                                  <p:stCondLst>
                                    <p:cond delay="0"/>
                                  </p:stCondLst>
                                  <p:childTnLst>
                                    <p:animMotion origin="layout" path="M 1.66667E-6 -1.35802E-6 L -0.22708 -1.35802E-6 " pathEditMode="relative" rAng="0" ptsTypes="AA">
                                      <p:cBhvr>
                                        <p:cTn id="46" dur="1000" fill="hold"/>
                                        <p:tgtEl>
                                          <p:spTgt spid="104"/>
                                        </p:tgtEl>
                                        <p:attrNameLst>
                                          <p:attrName>ppt_x</p:attrName>
                                          <p:attrName>ppt_y</p:attrName>
                                        </p:attrNameLst>
                                      </p:cBhvr>
                                      <p:rCtr x="-11354" y="0"/>
                                    </p:animMotion>
                                  </p:childTnLst>
                                </p:cTn>
                              </p:par>
                            </p:childTnLst>
                          </p:cTn>
                        </p:par>
                        <p:par>
                          <p:cTn id="47" fill="hold">
                            <p:stCondLst>
                              <p:cond delay="1500"/>
                            </p:stCondLst>
                            <p:childTnLst>
                              <p:par>
                                <p:cTn id="48" presetID="10" presetClass="entr" presetSubtype="0" fill="hold" nodeType="after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fade">
                                      <p:cBhvr>
                                        <p:cTn id="50" dur="500"/>
                                        <p:tgtEl>
                                          <p:spTgt spid="2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nodeType="clickEffect">
                                  <p:stCondLst>
                                    <p:cond delay="0"/>
                                  </p:stCondLst>
                                  <p:childTnLst>
                                    <p:animEffect transition="out" filter="fade">
                                      <p:cBhvr>
                                        <p:cTn id="54" dur="500"/>
                                        <p:tgtEl>
                                          <p:spTgt spid="27"/>
                                        </p:tgtEl>
                                      </p:cBhvr>
                                    </p:animEffect>
                                    <p:set>
                                      <p:cBhvr>
                                        <p:cTn id="55" dur="1" fill="hold">
                                          <p:stCondLst>
                                            <p:cond delay="499"/>
                                          </p:stCondLst>
                                        </p:cTn>
                                        <p:tgtEl>
                                          <p:spTgt spid="27"/>
                                        </p:tgtEl>
                                        <p:attrNameLst>
                                          <p:attrName>style.visibility</p:attrName>
                                        </p:attrNameLst>
                                      </p:cBhvr>
                                      <p:to>
                                        <p:strVal val="hidden"/>
                                      </p:to>
                                    </p:set>
                                  </p:childTnLst>
                                </p:cTn>
                              </p:par>
                              <p:par>
                                <p:cTn id="56" presetID="10" presetClass="entr" presetSubtype="0" fill="hold" nodeType="with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500"/>
                                        <p:tgtEl>
                                          <p:spTgt spid="1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
                                        </p:tgtEl>
                                        <p:attrNameLst>
                                          <p:attrName>style.visibility</p:attrName>
                                        </p:attrNameLst>
                                      </p:cBhvr>
                                      <p:to>
                                        <p:strVal val="visible"/>
                                      </p:to>
                                    </p:set>
                                    <p:animEffect transition="in" filter="fade">
                                      <p:cBhvr>
                                        <p:cTn id="63" dur="500"/>
                                        <p:tgtEl>
                                          <p:spTgt spid="2"/>
                                        </p:tgtEl>
                                      </p:cBhvr>
                                    </p:animEffect>
                                  </p:childTnLst>
                                </p:cTn>
                              </p:par>
                              <p:par>
                                <p:cTn id="64" presetID="10" presetClass="exit" presetSubtype="0" fill="hold" nodeType="withEffect">
                                  <p:stCondLst>
                                    <p:cond delay="0"/>
                                  </p:stCondLst>
                                  <p:childTnLst>
                                    <p:animEffect transition="out" filter="fade">
                                      <p:cBhvr>
                                        <p:cTn id="65" dur="500"/>
                                        <p:tgtEl>
                                          <p:spTgt spid="12"/>
                                        </p:tgtEl>
                                      </p:cBhvr>
                                    </p:animEffect>
                                    <p:set>
                                      <p:cBhvr>
                                        <p:cTn id="66" dur="1" fill="hold">
                                          <p:stCondLst>
                                            <p:cond delay="499"/>
                                          </p:stCondLst>
                                        </p:cTn>
                                        <p:tgtEl>
                                          <p:spTgt spid="12"/>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fade">
                                      <p:cBhvr>
                                        <p:cTn id="71" dur="500"/>
                                        <p:tgtEl>
                                          <p:spTgt spid="14"/>
                                        </p:tgtEl>
                                      </p:cBhvr>
                                    </p:animEffect>
                                  </p:childTnLst>
                                </p:cTn>
                              </p:par>
                              <p:par>
                                <p:cTn id="72" presetID="10" presetClass="exit" presetSubtype="0" fill="hold" nodeType="withEffect">
                                  <p:stCondLst>
                                    <p:cond delay="0"/>
                                  </p:stCondLst>
                                  <p:childTnLst>
                                    <p:animEffect transition="out" filter="fade">
                                      <p:cBhvr>
                                        <p:cTn id="73" dur="500"/>
                                        <p:tgtEl>
                                          <p:spTgt spid="2"/>
                                        </p:tgtEl>
                                      </p:cBhvr>
                                    </p:animEffect>
                                    <p:set>
                                      <p:cBhvr>
                                        <p:cTn id="74" dur="1" fill="hold">
                                          <p:stCondLst>
                                            <p:cond delay="499"/>
                                          </p:stCondLst>
                                        </p:cTn>
                                        <p:tgtEl>
                                          <p:spTgt spid="2"/>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23"/>
                                        </p:tgtEl>
                                        <p:attrNameLst>
                                          <p:attrName>style.visibility</p:attrName>
                                        </p:attrNameLst>
                                      </p:cBhvr>
                                      <p:to>
                                        <p:strVal val="visible"/>
                                      </p:to>
                                    </p:set>
                                    <p:animEffect transition="in" filter="fade">
                                      <p:cBhvr>
                                        <p:cTn id="79" dur="500"/>
                                        <p:tgtEl>
                                          <p:spTgt spid="23"/>
                                        </p:tgtEl>
                                      </p:cBhvr>
                                    </p:animEffect>
                                  </p:childTnLst>
                                </p:cTn>
                              </p:par>
                              <p:par>
                                <p:cTn id="80" presetID="10" presetClass="exit" presetSubtype="0" fill="hold" grpId="1" nodeType="withEffect">
                                  <p:stCondLst>
                                    <p:cond delay="0"/>
                                  </p:stCondLst>
                                  <p:childTnLst>
                                    <p:animEffect transition="out" filter="fade">
                                      <p:cBhvr>
                                        <p:cTn id="81" dur="500"/>
                                        <p:tgtEl>
                                          <p:spTgt spid="14"/>
                                        </p:tgtEl>
                                      </p:cBhvr>
                                    </p:animEffect>
                                    <p:set>
                                      <p:cBhvr>
                                        <p:cTn id="82" dur="1" fill="hold">
                                          <p:stCondLst>
                                            <p:cond delay="499"/>
                                          </p:stCondLst>
                                        </p:cTn>
                                        <p:tgtEl>
                                          <p:spTgt spid="14"/>
                                        </p:tgtEl>
                                        <p:attrNameLst>
                                          <p:attrName>style.visibility</p:attrName>
                                        </p:attrNameLst>
                                      </p:cBhvr>
                                      <p:to>
                                        <p:strVal val="hidden"/>
                                      </p:to>
                                    </p:set>
                                  </p:childTnLst>
                                </p:cTn>
                              </p:par>
                            </p:childTnLst>
                          </p:cTn>
                        </p:par>
                        <p:par>
                          <p:cTn id="83" fill="hold">
                            <p:stCondLst>
                              <p:cond delay="500"/>
                            </p:stCondLst>
                            <p:childTnLst>
                              <p:par>
                                <p:cTn id="84" presetID="10" presetClass="entr" presetSubtype="0" fill="hold" nodeType="afterEffect">
                                  <p:stCondLst>
                                    <p:cond delay="1500"/>
                                  </p:stCondLst>
                                  <p:childTnLst>
                                    <p:set>
                                      <p:cBhvr>
                                        <p:cTn id="85" dur="1" fill="hold">
                                          <p:stCondLst>
                                            <p:cond delay="0"/>
                                          </p:stCondLst>
                                        </p:cTn>
                                        <p:tgtEl>
                                          <p:spTgt spid="32"/>
                                        </p:tgtEl>
                                        <p:attrNameLst>
                                          <p:attrName>style.visibility</p:attrName>
                                        </p:attrNameLst>
                                      </p:cBhvr>
                                      <p:to>
                                        <p:strVal val="visible"/>
                                      </p:to>
                                    </p:set>
                                    <p:animEffect transition="in" filter="fade">
                                      <p:cBhvr>
                                        <p:cTn id="86" dur="500"/>
                                        <p:tgtEl>
                                          <p:spTgt spid="32"/>
                                        </p:tgtEl>
                                      </p:cBhvr>
                                    </p:animEffect>
                                  </p:childTnLst>
                                </p:cTn>
                              </p:par>
                            </p:childTnLst>
                          </p:cTn>
                        </p:par>
                        <p:par>
                          <p:cTn id="87" fill="hold">
                            <p:stCondLst>
                              <p:cond delay="2500"/>
                            </p:stCondLst>
                            <p:childTnLst>
                              <p:par>
                                <p:cTn id="88" presetID="10" presetClass="entr" presetSubtype="0" fill="hold" nodeType="afterEffect">
                                  <p:stCondLst>
                                    <p:cond delay="1500"/>
                                  </p:stCondLst>
                                  <p:childTnLst>
                                    <p:set>
                                      <p:cBhvr>
                                        <p:cTn id="89" dur="1" fill="hold">
                                          <p:stCondLst>
                                            <p:cond delay="0"/>
                                          </p:stCondLst>
                                        </p:cTn>
                                        <p:tgtEl>
                                          <p:spTgt spid="24"/>
                                        </p:tgtEl>
                                        <p:attrNameLst>
                                          <p:attrName>style.visibility</p:attrName>
                                        </p:attrNameLst>
                                      </p:cBhvr>
                                      <p:to>
                                        <p:strVal val="visible"/>
                                      </p:to>
                                    </p:set>
                                    <p:animEffect transition="in" filter="fade">
                                      <p:cBhvr>
                                        <p:cTn id="90" dur="500"/>
                                        <p:tgtEl>
                                          <p:spTgt spid="24"/>
                                        </p:tgtEl>
                                      </p:cBhvr>
                                    </p:animEffect>
                                  </p:childTnLst>
                                </p:cTn>
                              </p:par>
                              <p:par>
                                <p:cTn id="91" presetID="10" presetClass="exit" presetSubtype="0" fill="hold" nodeType="withEffect">
                                  <p:stCondLst>
                                    <p:cond delay="1500"/>
                                  </p:stCondLst>
                                  <p:childTnLst>
                                    <p:animEffect transition="out" filter="fade">
                                      <p:cBhvr>
                                        <p:cTn id="92" dur="500"/>
                                        <p:tgtEl>
                                          <p:spTgt spid="23"/>
                                        </p:tgtEl>
                                      </p:cBhvr>
                                    </p:animEffect>
                                    <p:set>
                                      <p:cBhvr>
                                        <p:cTn id="93" dur="1" fill="hold">
                                          <p:stCondLst>
                                            <p:cond delay="499"/>
                                          </p:stCondLst>
                                        </p:cTn>
                                        <p:tgtEl>
                                          <p:spTgt spid="23"/>
                                        </p:tgtEl>
                                        <p:attrNameLst>
                                          <p:attrName>style.visibility</p:attrName>
                                        </p:attrNameLst>
                                      </p:cBhvr>
                                      <p:to>
                                        <p:strVal val="hidden"/>
                                      </p:to>
                                    </p:set>
                                  </p:childTnLst>
                                </p:cTn>
                              </p:par>
                            </p:childTnLst>
                          </p:cTn>
                        </p:par>
                        <p:par>
                          <p:cTn id="94" fill="hold">
                            <p:stCondLst>
                              <p:cond delay="4500"/>
                            </p:stCondLst>
                            <p:childTnLst>
                              <p:par>
                                <p:cTn id="95" presetID="42" presetClass="path" presetSubtype="0" accel="50000" decel="50000" fill="hold" nodeType="afterEffect">
                                  <p:stCondLst>
                                    <p:cond delay="0"/>
                                  </p:stCondLst>
                                  <p:childTnLst>
                                    <p:animMotion origin="layout" path="M -1.94444E-6 -6.17284E-7 L 0.00052 0.1892 " pathEditMode="relative" rAng="0" ptsTypes="AA">
                                      <p:cBhvr>
                                        <p:cTn id="96" dur="1000" fill="hold"/>
                                        <p:tgtEl>
                                          <p:spTgt spid="32"/>
                                        </p:tgtEl>
                                        <p:attrNameLst>
                                          <p:attrName>ppt_x</p:attrName>
                                          <p:attrName>ppt_y</p:attrName>
                                        </p:attrNameLst>
                                      </p:cBhvr>
                                      <p:rCtr x="17" y="9444"/>
                                    </p:animMotion>
                                  </p:childTnLst>
                                </p:cTn>
                              </p:par>
                            </p:childTnLst>
                          </p:cTn>
                        </p:par>
                        <p:par>
                          <p:cTn id="97" fill="hold">
                            <p:stCondLst>
                              <p:cond delay="5500"/>
                            </p:stCondLst>
                            <p:childTnLst>
                              <p:par>
                                <p:cTn id="98" presetID="42" presetClass="path" presetSubtype="0" accel="50000" decel="50000" fill="hold" nodeType="afterEffect">
                                  <p:stCondLst>
                                    <p:cond delay="0"/>
                                  </p:stCondLst>
                                  <p:childTnLst>
                                    <p:animMotion origin="layout" path="M 0.00052 0.1892 L 0.00052 0.42099 " pathEditMode="relative" rAng="0" ptsTypes="AA">
                                      <p:cBhvr>
                                        <p:cTn id="99" dur="1000" fill="hold"/>
                                        <p:tgtEl>
                                          <p:spTgt spid="32"/>
                                        </p:tgtEl>
                                        <p:attrNameLst>
                                          <p:attrName>ppt_x</p:attrName>
                                          <p:attrName>ppt_y</p:attrName>
                                        </p:attrNameLst>
                                      </p:cBhvr>
                                      <p:rCtr x="0" y="11574"/>
                                    </p:animMotion>
                                  </p:childTnLst>
                                </p:cTn>
                              </p:par>
                            </p:childTnLst>
                          </p:cTn>
                        </p:par>
                        <p:par>
                          <p:cTn id="100" fill="hold">
                            <p:stCondLst>
                              <p:cond delay="6500"/>
                            </p:stCondLst>
                            <p:childTnLst>
                              <p:par>
                                <p:cTn id="101" presetID="42" presetClass="path" presetSubtype="0" accel="50000" decel="50000" fill="hold" nodeType="afterEffect">
                                  <p:stCondLst>
                                    <p:cond delay="0"/>
                                  </p:stCondLst>
                                  <p:childTnLst>
                                    <p:animMotion origin="layout" path="M 0.00052 0.42099 L 0.00052 0.65833 " pathEditMode="relative" rAng="0" ptsTypes="AA">
                                      <p:cBhvr>
                                        <p:cTn id="102" dur="1000" fill="hold"/>
                                        <p:tgtEl>
                                          <p:spTgt spid="32"/>
                                        </p:tgtEl>
                                        <p:attrNameLst>
                                          <p:attrName>ppt_x</p:attrName>
                                          <p:attrName>ppt_y</p:attrName>
                                        </p:attrNameLst>
                                      </p:cBhvr>
                                      <p:rCtr x="0" y="1185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6" grpId="0">
        <p:bldAsOne/>
      </p:bldGraphic>
      <p:bldP spid="14" grpId="0" animBg="1"/>
      <p:bldP spid="14" grpId="1" animBg="1"/>
      <p:bldP spid="11" grpId="0" animBg="1"/>
      <p:bldP spid="11" grpId="1" animBg="1"/>
      <p:bldP spid="25" grpId="0" animBg="1"/>
      <p:bldP spid="25" grpId="1" animBg="1"/>
      <p:bldP spid="26" grpId="0" animBg="1"/>
      <p:bldP spid="26" grpId="1" animBg="1"/>
      <p:bldP spid="29" grpId="0" animBg="1"/>
      <p:bldP spid="29" grpId="1" animBg="1"/>
      <p:bldP spid="33" grpId="0" animBg="1"/>
      <p:bldP spid="33"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and deploy process – starting point</a:t>
            </a:r>
            <a:endParaRPr lang="en-US" dirty="0"/>
          </a:p>
        </p:txBody>
      </p:sp>
      <p:sp>
        <p:nvSpPr>
          <p:cNvPr id="5" name="Down Arrow 4"/>
          <p:cNvSpPr/>
          <p:nvPr/>
        </p:nvSpPr>
        <p:spPr>
          <a:xfrm>
            <a:off x="381935" y="1567047"/>
            <a:ext cx="232621" cy="189535"/>
          </a:xfrm>
          <a:prstGeom prst="downArrow">
            <a:avLst/>
          </a:prstGeom>
          <a:no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6" name="Group 5"/>
          <p:cNvGrpSpPr/>
          <p:nvPr/>
        </p:nvGrpSpPr>
        <p:grpSpPr>
          <a:xfrm>
            <a:off x="336790" y="840360"/>
            <a:ext cx="1511937" cy="727678"/>
            <a:chOff x="473267" y="622778"/>
            <a:chExt cx="1511937" cy="727678"/>
          </a:xfrm>
        </p:grpSpPr>
        <p:grpSp>
          <p:nvGrpSpPr>
            <p:cNvPr id="36" name="Group 35"/>
            <p:cNvGrpSpPr/>
            <p:nvPr/>
          </p:nvGrpSpPr>
          <p:grpSpPr>
            <a:xfrm>
              <a:off x="473267" y="622778"/>
              <a:ext cx="1511937" cy="727678"/>
              <a:chOff x="820958" y="728555"/>
              <a:chExt cx="1785082" cy="859139"/>
            </a:xfrm>
          </p:grpSpPr>
          <p:sp>
            <p:nvSpPr>
              <p:cNvPr id="39" name="Rectangle 38"/>
              <p:cNvSpPr/>
              <p:nvPr/>
            </p:nvSpPr>
            <p:spPr>
              <a:xfrm>
                <a:off x="820958" y="728555"/>
                <a:ext cx="1785082" cy="859138"/>
              </a:xfrm>
              <a:prstGeom prst="rect">
                <a:avLst/>
              </a:prstGeom>
              <a:noFill/>
              <a:ln w="1270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endParaRPr lang="en-US" sz="1200" dirty="0">
                  <a:solidFill>
                    <a:schemeClr val="tx1"/>
                  </a:solidFill>
                </a:endParaRPr>
              </a:p>
            </p:txBody>
          </p:sp>
          <p:sp>
            <p:nvSpPr>
              <p:cNvPr id="40" name="Rectangle 39"/>
              <p:cNvSpPr/>
              <p:nvPr/>
            </p:nvSpPr>
            <p:spPr>
              <a:xfrm>
                <a:off x="964869" y="994589"/>
                <a:ext cx="1575925" cy="536288"/>
              </a:xfrm>
              <a:prstGeom prst="rect">
                <a:avLst/>
              </a:prstGeom>
              <a:noFill/>
              <a:ln w="1270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50" dirty="0" smtClean="0">
                    <a:solidFill>
                      <a:schemeClr val="tx1"/>
                    </a:solidFill>
                  </a:rPr>
                  <a:t>MyApp</a:t>
                </a:r>
              </a:p>
              <a:p>
                <a:r>
                  <a:rPr lang="en-US" sz="1050" dirty="0" smtClean="0">
                    <a:solidFill>
                      <a:schemeClr val="accent3"/>
                    </a:solidFill>
                  </a:rPr>
                  <a:t>CodeCommit</a:t>
                </a:r>
                <a:endParaRPr lang="en-US" sz="1050" dirty="0">
                  <a:solidFill>
                    <a:schemeClr val="accent3"/>
                  </a:solidFill>
                </a:endParaRPr>
              </a:p>
            </p:txBody>
          </p:sp>
          <p:sp>
            <p:nvSpPr>
              <p:cNvPr id="41" name="Rectangle 40"/>
              <p:cNvSpPr/>
              <p:nvPr/>
            </p:nvSpPr>
            <p:spPr>
              <a:xfrm>
                <a:off x="820958" y="728555"/>
                <a:ext cx="72011" cy="85913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42" name="Straight Connector 41"/>
              <p:cNvCxnSpPr/>
              <p:nvPr/>
            </p:nvCxnSpPr>
            <p:spPr>
              <a:xfrm>
                <a:off x="959644" y="951162"/>
                <a:ext cx="1587004" cy="0"/>
              </a:xfrm>
              <a:prstGeom prst="line">
                <a:avLst/>
              </a:prstGeom>
              <a:ln w="12700">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grpSp>
        <p:sp>
          <p:nvSpPr>
            <p:cNvPr id="37" name="TextBox 36"/>
            <p:cNvSpPr txBox="1"/>
            <p:nvPr/>
          </p:nvSpPr>
          <p:spPr>
            <a:xfrm>
              <a:off x="590731" y="638026"/>
              <a:ext cx="447238" cy="169277"/>
            </a:xfrm>
            <a:prstGeom prst="rect">
              <a:avLst/>
            </a:prstGeom>
            <a:noFill/>
          </p:spPr>
          <p:txBody>
            <a:bodyPr wrap="none" lIns="0" tIns="0" rIns="0" bIns="0" rtlCol="0">
              <a:spAutoFit/>
            </a:bodyPr>
            <a:lstStyle/>
            <a:p>
              <a:r>
                <a:rPr lang="en-US" sz="1100" dirty="0" smtClean="0"/>
                <a:t>Source</a:t>
              </a:r>
              <a:endParaRPr lang="en-US" sz="1100" dirty="0"/>
            </a:p>
          </p:txBody>
        </p:sp>
        <p:pic>
          <p:nvPicPr>
            <p:cNvPr id="38" name="Picture 37"/>
            <p:cNvPicPr>
              <a:picLocks noChangeAspect="1"/>
            </p:cNvPicPr>
            <p:nvPr/>
          </p:nvPicPr>
          <p:blipFill>
            <a:blip r:embed="rId3"/>
            <a:stretch>
              <a:fillRect/>
            </a:stretch>
          </p:blipFill>
          <p:spPr>
            <a:xfrm>
              <a:off x="1772329" y="1027513"/>
              <a:ext cx="111255" cy="103582"/>
            </a:xfrm>
            <a:prstGeom prst="rect">
              <a:avLst/>
            </a:prstGeom>
          </p:spPr>
        </p:pic>
      </p:grpSp>
      <p:grpSp>
        <p:nvGrpSpPr>
          <p:cNvPr id="7" name="Group 6"/>
          <p:cNvGrpSpPr/>
          <p:nvPr/>
        </p:nvGrpSpPr>
        <p:grpSpPr>
          <a:xfrm>
            <a:off x="336790" y="1765286"/>
            <a:ext cx="1511937" cy="727678"/>
            <a:chOff x="473267" y="622778"/>
            <a:chExt cx="1511937" cy="727678"/>
          </a:xfrm>
        </p:grpSpPr>
        <p:grpSp>
          <p:nvGrpSpPr>
            <p:cNvPr id="29" name="Group 28"/>
            <p:cNvGrpSpPr/>
            <p:nvPr/>
          </p:nvGrpSpPr>
          <p:grpSpPr>
            <a:xfrm>
              <a:off x="473267" y="622778"/>
              <a:ext cx="1511937" cy="727678"/>
              <a:chOff x="820958" y="728555"/>
              <a:chExt cx="1785082" cy="859139"/>
            </a:xfrm>
          </p:grpSpPr>
          <p:sp>
            <p:nvSpPr>
              <p:cNvPr id="32" name="Rectangle 31"/>
              <p:cNvSpPr/>
              <p:nvPr/>
            </p:nvSpPr>
            <p:spPr>
              <a:xfrm>
                <a:off x="820958" y="728555"/>
                <a:ext cx="1785082" cy="859138"/>
              </a:xfrm>
              <a:prstGeom prst="rect">
                <a:avLst/>
              </a:prstGeom>
              <a:noFill/>
              <a:ln w="1270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endParaRPr lang="en-US" sz="1200" dirty="0">
                  <a:solidFill>
                    <a:schemeClr val="tx1"/>
                  </a:solidFill>
                </a:endParaRPr>
              </a:p>
            </p:txBody>
          </p:sp>
          <p:sp>
            <p:nvSpPr>
              <p:cNvPr id="33" name="Rectangle 32"/>
              <p:cNvSpPr/>
              <p:nvPr/>
            </p:nvSpPr>
            <p:spPr>
              <a:xfrm>
                <a:off x="964869" y="994589"/>
                <a:ext cx="1575925" cy="536288"/>
              </a:xfrm>
              <a:prstGeom prst="rect">
                <a:avLst/>
              </a:prstGeom>
              <a:noFill/>
              <a:ln w="1270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50" dirty="0" smtClean="0">
                    <a:solidFill>
                      <a:schemeClr val="tx1"/>
                    </a:solidFill>
                  </a:rPr>
                  <a:t>Build</a:t>
                </a:r>
              </a:p>
              <a:p>
                <a:r>
                  <a:rPr lang="en-US" sz="1050" dirty="0" smtClean="0">
                    <a:solidFill>
                      <a:schemeClr val="accent3"/>
                    </a:solidFill>
                  </a:rPr>
                  <a:t>Build</a:t>
                </a:r>
                <a:endParaRPr lang="en-US" sz="1050" dirty="0">
                  <a:solidFill>
                    <a:schemeClr val="accent3"/>
                  </a:solidFill>
                </a:endParaRPr>
              </a:p>
            </p:txBody>
          </p:sp>
          <p:sp>
            <p:nvSpPr>
              <p:cNvPr id="34" name="Rectangle 33"/>
              <p:cNvSpPr/>
              <p:nvPr/>
            </p:nvSpPr>
            <p:spPr>
              <a:xfrm>
                <a:off x="820958" y="728555"/>
                <a:ext cx="72011" cy="85913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35" name="Straight Connector 34"/>
              <p:cNvCxnSpPr/>
              <p:nvPr/>
            </p:nvCxnSpPr>
            <p:spPr>
              <a:xfrm>
                <a:off x="959644" y="951162"/>
                <a:ext cx="1587004" cy="0"/>
              </a:xfrm>
              <a:prstGeom prst="line">
                <a:avLst/>
              </a:prstGeom>
              <a:ln w="12700">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grpSp>
        <p:sp>
          <p:nvSpPr>
            <p:cNvPr id="30" name="TextBox 29"/>
            <p:cNvSpPr txBox="1"/>
            <p:nvPr/>
          </p:nvSpPr>
          <p:spPr>
            <a:xfrm>
              <a:off x="590731" y="638026"/>
              <a:ext cx="315792" cy="169277"/>
            </a:xfrm>
            <a:prstGeom prst="rect">
              <a:avLst/>
            </a:prstGeom>
            <a:noFill/>
          </p:spPr>
          <p:txBody>
            <a:bodyPr wrap="none" lIns="0" tIns="0" rIns="0" bIns="0" rtlCol="0">
              <a:spAutoFit/>
            </a:bodyPr>
            <a:lstStyle/>
            <a:p>
              <a:r>
                <a:rPr lang="en-US" sz="1100" dirty="0" smtClean="0"/>
                <a:t>Build</a:t>
              </a:r>
              <a:endParaRPr lang="en-US" sz="1100" dirty="0"/>
            </a:p>
          </p:txBody>
        </p:sp>
        <p:pic>
          <p:nvPicPr>
            <p:cNvPr id="31" name="Picture 30"/>
            <p:cNvPicPr>
              <a:picLocks noChangeAspect="1"/>
            </p:cNvPicPr>
            <p:nvPr/>
          </p:nvPicPr>
          <p:blipFill>
            <a:blip r:embed="rId3"/>
            <a:stretch>
              <a:fillRect/>
            </a:stretch>
          </p:blipFill>
          <p:spPr>
            <a:xfrm>
              <a:off x="1772329" y="1027513"/>
              <a:ext cx="111255" cy="103582"/>
            </a:xfrm>
            <a:prstGeom prst="rect">
              <a:avLst/>
            </a:prstGeom>
          </p:spPr>
        </p:pic>
      </p:grpSp>
      <p:sp>
        <p:nvSpPr>
          <p:cNvPr id="8" name="Down Arrow 7"/>
          <p:cNvSpPr/>
          <p:nvPr/>
        </p:nvSpPr>
        <p:spPr>
          <a:xfrm>
            <a:off x="385975" y="2491974"/>
            <a:ext cx="232621" cy="184524"/>
          </a:xfrm>
          <a:prstGeom prst="downArrow">
            <a:avLst/>
          </a:prstGeom>
          <a:no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9" name="Group 8"/>
          <p:cNvGrpSpPr/>
          <p:nvPr/>
        </p:nvGrpSpPr>
        <p:grpSpPr>
          <a:xfrm>
            <a:off x="336790" y="2680517"/>
            <a:ext cx="1511937" cy="1211336"/>
            <a:chOff x="473267" y="2462935"/>
            <a:chExt cx="1511937" cy="1211336"/>
          </a:xfrm>
        </p:grpSpPr>
        <p:grpSp>
          <p:nvGrpSpPr>
            <p:cNvPr id="19" name="Group 18"/>
            <p:cNvGrpSpPr/>
            <p:nvPr/>
          </p:nvGrpSpPr>
          <p:grpSpPr>
            <a:xfrm>
              <a:off x="473267" y="2462935"/>
              <a:ext cx="1511937" cy="1211336"/>
              <a:chOff x="473267" y="622778"/>
              <a:chExt cx="1511937" cy="1211336"/>
            </a:xfrm>
          </p:grpSpPr>
          <p:grpSp>
            <p:nvGrpSpPr>
              <p:cNvPr id="22" name="Group 21"/>
              <p:cNvGrpSpPr/>
              <p:nvPr/>
            </p:nvGrpSpPr>
            <p:grpSpPr>
              <a:xfrm>
                <a:off x="473267" y="622778"/>
                <a:ext cx="1511937" cy="1211336"/>
                <a:chOff x="820958" y="728555"/>
                <a:chExt cx="1785082" cy="1430174"/>
              </a:xfrm>
            </p:grpSpPr>
            <p:sp>
              <p:nvSpPr>
                <p:cNvPr id="25" name="Rectangle 24"/>
                <p:cNvSpPr/>
                <p:nvPr/>
              </p:nvSpPr>
              <p:spPr>
                <a:xfrm>
                  <a:off x="820958" y="728556"/>
                  <a:ext cx="1785082" cy="1430171"/>
                </a:xfrm>
                <a:prstGeom prst="rect">
                  <a:avLst/>
                </a:prstGeom>
                <a:noFill/>
                <a:ln w="1270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endParaRPr lang="en-US" sz="1200" dirty="0">
                    <a:solidFill>
                      <a:schemeClr val="tx1"/>
                    </a:solidFill>
                  </a:endParaRPr>
                </a:p>
              </p:txBody>
            </p:sp>
            <p:sp>
              <p:nvSpPr>
                <p:cNvPr id="26" name="Rectangle 25"/>
                <p:cNvSpPr/>
                <p:nvPr/>
              </p:nvSpPr>
              <p:spPr>
                <a:xfrm>
                  <a:off x="964869" y="994589"/>
                  <a:ext cx="1575925" cy="536288"/>
                </a:xfrm>
                <a:prstGeom prst="rect">
                  <a:avLst/>
                </a:prstGeom>
                <a:noFill/>
                <a:ln w="1270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50" dirty="0" smtClean="0">
                      <a:solidFill>
                        <a:schemeClr val="tx1"/>
                      </a:solidFill>
                    </a:rPr>
                    <a:t>DeployToInteg</a:t>
                  </a:r>
                </a:p>
                <a:p>
                  <a:r>
                    <a:rPr lang="en-US" sz="1050" dirty="0" smtClean="0">
                      <a:solidFill>
                        <a:schemeClr val="accent3"/>
                      </a:solidFill>
                    </a:rPr>
                    <a:t>CodeDeploy</a:t>
                  </a:r>
                  <a:endParaRPr lang="en-US" sz="1050" dirty="0">
                    <a:solidFill>
                      <a:schemeClr val="accent3"/>
                    </a:solidFill>
                  </a:endParaRPr>
                </a:p>
              </p:txBody>
            </p:sp>
            <p:sp>
              <p:nvSpPr>
                <p:cNvPr id="27" name="Rectangle 26"/>
                <p:cNvSpPr/>
                <p:nvPr/>
              </p:nvSpPr>
              <p:spPr>
                <a:xfrm>
                  <a:off x="820958" y="728555"/>
                  <a:ext cx="72011" cy="143017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8" name="Straight Connector 27"/>
                <p:cNvCxnSpPr/>
                <p:nvPr/>
              </p:nvCxnSpPr>
              <p:spPr>
                <a:xfrm>
                  <a:off x="959644" y="951162"/>
                  <a:ext cx="1587004" cy="0"/>
                </a:xfrm>
                <a:prstGeom prst="line">
                  <a:avLst/>
                </a:prstGeom>
                <a:ln w="12700">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grpSp>
          <p:sp>
            <p:nvSpPr>
              <p:cNvPr id="23" name="TextBox 22"/>
              <p:cNvSpPr txBox="1"/>
              <p:nvPr/>
            </p:nvSpPr>
            <p:spPr>
              <a:xfrm>
                <a:off x="590731" y="638026"/>
                <a:ext cx="665247" cy="169277"/>
              </a:xfrm>
              <a:prstGeom prst="rect">
                <a:avLst/>
              </a:prstGeom>
              <a:noFill/>
            </p:spPr>
            <p:txBody>
              <a:bodyPr wrap="none" lIns="0" tIns="0" rIns="0" bIns="0" rtlCol="0">
                <a:spAutoFit/>
              </a:bodyPr>
              <a:lstStyle/>
              <a:p>
                <a:r>
                  <a:rPr lang="en-US" sz="1100" dirty="0" smtClean="0"/>
                  <a:t>Integration</a:t>
                </a:r>
                <a:endParaRPr lang="en-US" sz="1100" dirty="0"/>
              </a:p>
            </p:txBody>
          </p:sp>
          <p:pic>
            <p:nvPicPr>
              <p:cNvPr id="24" name="Picture 23"/>
              <p:cNvPicPr>
                <a:picLocks noChangeAspect="1"/>
              </p:cNvPicPr>
              <p:nvPr/>
            </p:nvPicPr>
            <p:blipFill>
              <a:blip r:embed="rId3"/>
              <a:stretch>
                <a:fillRect/>
              </a:stretch>
            </p:blipFill>
            <p:spPr>
              <a:xfrm>
                <a:off x="1772329" y="1027513"/>
                <a:ext cx="111255" cy="103582"/>
              </a:xfrm>
              <a:prstGeom prst="rect">
                <a:avLst/>
              </a:prstGeom>
            </p:spPr>
          </p:pic>
        </p:grpSp>
        <p:sp>
          <p:nvSpPr>
            <p:cNvPr id="20" name="Rectangle 19"/>
            <p:cNvSpPr/>
            <p:nvPr/>
          </p:nvSpPr>
          <p:spPr>
            <a:xfrm>
              <a:off x="595157" y="3179271"/>
              <a:ext cx="1334784" cy="454228"/>
            </a:xfrm>
            <a:prstGeom prst="rect">
              <a:avLst/>
            </a:prstGeom>
            <a:noFill/>
            <a:ln w="1270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50" dirty="0" smtClean="0">
                  <a:solidFill>
                    <a:schemeClr val="tx1"/>
                  </a:solidFill>
                </a:rPr>
                <a:t>IntegTest</a:t>
              </a:r>
            </a:p>
            <a:p>
              <a:r>
                <a:rPr lang="en-US" sz="1050" dirty="0" smtClean="0">
                  <a:solidFill>
                    <a:schemeClr val="accent3"/>
                  </a:solidFill>
                </a:rPr>
                <a:t>End2EndTester</a:t>
              </a:r>
              <a:endParaRPr lang="en-US" sz="1050" dirty="0">
                <a:solidFill>
                  <a:schemeClr val="accent3"/>
                </a:solidFill>
              </a:endParaRPr>
            </a:p>
          </p:txBody>
        </p:sp>
        <p:pic>
          <p:nvPicPr>
            <p:cNvPr id="21" name="Picture 20"/>
            <p:cNvPicPr>
              <a:picLocks noChangeAspect="1"/>
            </p:cNvPicPr>
            <p:nvPr/>
          </p:nvPicPr>
          <p:blipFill>
            <a:blip r:embed="rId3"/>
            <a:stretch>
              <a:fillRect/>
            </a:stretch>
          </p:blipFill>
          <p:spPr>
            <a:xfrm>
              <a:off x="1772329" y="3358679"/>
              <a:ext cx="111255" cy="103582"/>
            </a:xfrm>
            <a:prstGeom prst="rect">
              <a:avLst/>
            </a:prstGeom>
          </p:spPr>
        </p:pic>
      </p:grpSp>
      <p:sp>
        <p:nvSpPr>
          <p:cNvPr id="10" name="Down Arrow 9"/>
          <p:cNvSpPr/>
          <p:nvPr/>
        </p:nvSpPr>
        <p:spPr>
          <a:xfrm>
            <a:off x="381934" y="3895871"/>
            <a:ext cx="232621" cy="189536"/>
          </a:xfrm>
          <a:prstGeom prst="downArrow">
            <a:avLst/>
          </a:prstGeom>
          <a:no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1" name="Group 10"/>
          <p:cNvGrpSpPr/>
          <p:nvPr/>
        </p:nvGrpSpPr>
        <p:grpSpPr>
          <a:xfrm>
            <a:off x="336789" y="4089424"/>
            <a:ext cx="1511937" cy="727678"/>
            <a:chOff x="473267" y="622778"/>
            <a:chExt cx="1511937" cy="727678"/>
          </a:xfrm>
        </p:grpSpPr>
        <p:grpSp>
          <p:nvGrpSpPr>
            <p:cNvPr id="12" name="Group 11"/>
            <p:cNvGrpSpPr/>
            <p:nvPr/>
          </p:nvGrpSpPr>
          <p:grpSpPr>
            <a:xfrm>
              <a:off x="473267" y="622778"/>
              <a:ext cx="1511937" cy="727678"/>
              <a:chOff x="820958" y="728555"/>
              <a:chExt cx="1785082" cy="859139"/>
            </a:xfrm>
          </p:grpSpPr>
          <p:sp>
            <p:nvSpPr>
              <p:cNvPr id="15" name="Rectangle 14"/>
              <p:cNvSpPr/>
              <p:nvPr/>
            </p:nvSpPr>
            <p:spPr>
              <a:xfrm>
                <a:off x="820958" y="728555"/>
                <a:ext cx="1785082" cy="859138"/>
              </a:xfrm>
              <a:prstGeom prst="rect">
                <a:avLst/>
              </a:prstGeom>
              <a:noFill/>
              <a:ln w="1270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endParaRPr lang="en-US" sz="1200" dirty="0">
                  <a:solidFill>
                    <a:schemeClr val="tx1"/>
                  </a:solidFill>
                </a:endParaRPr>
              </a:p>
            </p:txBody>
          </p:sp>
          <p:sp>
            <p:nvSpPr>
              <p:cNvPr id="16" name="Rectangle 15"/>
              <p:cNvSpPr/>
              <p:nvPr/>
            </p:nvSpPr>
            <p:spPr>
              <a:xfrm>
                <a:off x="964869" y="994589"/>
                <a:ext cx="1575925" cy="536288"/>
              </a:xfrm>
              <a:prstGeom prst="rect">
                <a:avLst/>
              </a:prstGeom>
              <a:noFill/>
              <a:ln w="1270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50" dirty="0" smtClean="0">
                    <a:solidFill>
                      <a:schemeClr val="tx1"/>
                    </a:solidFill>
                  </a:rPr>
                  <a:t>DeployToProd</a:t>
                </a:r>
              </a:p>
              <a:p>
                <a:r>
                  <a:rPr lang="en-US" sz="1050" dirty="0">
                    <a:solidFill>
                      <a:schemeClr val="accent3"/>
                    </a:solidFill>
                  </a:rPr>
                  <a:t>CodeDeploy</a:t>
                </a:r>
              </a:p>
            </p:txBody>
          </p:sp>
          <p:sp>
            <p:nvSpPr>
              <p:cNvPr id="17" name="Rectangle 16"/>
              <p:cNvSpPr/>
              <p:nvPr/>
            </p:nvSpPr>
            <p:spPr>
              <a:xfrm>
                <a:off x="820958" y="728555"/>
                <a:ext cx="72011" cy="85913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8" name="Straight Connector 17"/>
              <p:cNvCxnSpPr/>
              <p:nvPr/>
            </p:nvCxnSpPr>
            <p:spPr>
              <a:xfrm>
                <a:off x="959644" y="951162"/>
                <a:ext cx="1587004" cy="0"/>
              </a:xfrm>
              <a:prstGeom prst="line">
                <a:avLst/>
              </a:prstGeom>
              <a:ln w="12700">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grpSp>
        <p:sp>
          <p:nvSpPr>
            <p:cNvPr id="13" name="TextBox 12"/>
            <p:cNvSpPr txBox="1"/>
            <p:nvPr/>
          </p:nvSpPr>
          <p:spPr>
            <a:xfrm>
              <a:off x="590731" y="638026"/>
              <a:ext cx="674865" cy="169277"/>
            </a:xfrm>
            <a:prstGeom prst="rect">
              <a:avLst/>
            </a:prstGeom>
            <a:noFill/>
          </p:spPr>
          <p:txBody>
            <a:bodyPr wrap="none" lIns="0" tIns="0" rIns="0" bIns="0" rtlCol="0">
              <a:spAutoFit/>
            </a:bodyPr>
            <a:lstStyle/>
            <a:p>
              <a:r>
                <a:rPr lang="en-US" sz="1100" dirty="0" smtClean="0"/>
                <a:t>Production</a:t>
              </a:r>
              <a:endParaRPr lang="en-US" sz="1100" dirty="0"/>
            </a:p>
          </p:txBody>
        </p:sp>
        <p:pic>
          <p:nvPicPr>
            <p:cNvPr id="14" name="Picture 13"/>
            <p:cNvPicPr>
              <a:picLocks noChangeAspect="1"/>
            </p:cNvPicPr>
            <p:nvPr/>
          </p:nvPicPr>
          <p:blipFill>
            <a:blip r:embed="rId3"/>
            <a:stretch>
              <a:fillRect/>
            </a:stretch>
          </p:blipFill>
          <p:spPr>
            <a:xfrm>
              <a:off x="1772329" y="1027513"/>
              <a:ext cx="111255" cy="103582"/>
            </a:xfrm>
            <a:prstGeom prst="rect">
              <a:avLst/>
            </a:prstGeom>
          </p:spPr>
        </p:pic>
      </p:grpSp>
      <p:cxnSp>
        <p:nvCxnSpPr>
          <p:cNvPr id="115" name="Straight Arrow Connector 114"/>
          <p:cNvCxnSpPr>
            <a:stCxn id="98" idx="0"/>
            <a:endCxn id="99" idx="2"/>
          </p:cNvCxnSpPr>
          <p:nvPr/>
        </p:nvCxnSpPr>
        <p:spPr>
          <a:xfrm flipV="1">
            <a:off x="5379929" y="3807013"/>
            <a:ext cx="0" cy="384702"/>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101" name="Straight Arrow Connector 100"/>
          <p:cNvCxnSpPr>
            <a:stCxn id="16" idx="3"/>
            <a:endCxn id="98" idx="1"/>
          </p:cNvCxnSpPr>
          <p:nvPr/>
        </p:nvCxnSpPr>
        <p:spPr>
          <a:xfrm flipV="1">
            <a:off x="1793463" y="4518583"/>
            <a:ext cx="3314076" cy="23282"/>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grpSp>
        <p:nvGrpSpPr>
          <p:cNvPr id="3" name="Group 2"/>
          <p:cNvGrpSpPr/>
          <p:nvPr/>
        </p:nvGrpSpPr>
        <p:grpSpPr>
          <a:xfrm>
            <a:off x="2453140" y="1850433"/>
            <a:ext cx="5853578" cy="1956580"/>
            <a:chOff x="2453140" y="1850433"/>
            <a:chExt cx="5853578" cy="1956580"/>
          </a:xfrm>
        </p:grpSpPr>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6721" y="2561920"/>
              <a:ext cx="663279" cy="687843"/>
            </a:xfrm>
            <a:prstGeom prst="rect">
              <a:avLst/>
            </a:prstGeom>
          </p:spPr>
        </p:pic>
        <p:sp>
          <p:nvSpPr>
            <p:cNvPr id="99" name="Rounded Rectangle 98"/>
            <p:cNvSpPr/>
            <p:nvPr/>
          </p:nvSpPr>
          <p:spPr>
            <a:xfrm>
              <a:off x="2453140" y="1850433"/>
              <a:ext cx="5853578" cy="1956580"/>
            </a:xfrm>
            <a:prstGeom prst="roundRect">
              <a:avLst>
                <a:gd name="adj" fmla="val 9818"/>
              </a:avLst>
            </a:prstGeom>
            <a:noFill/>
            <a:ln w="19050">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fontAlgn="auto">
                <a:spcBef>
                  <a:spcPts val="0"/>
                </a:spcBef>
                <a:spcAft>
                  <a:spcPts val="0"/>
                </a:spcAft>
                <a:defRPr/>
              </a:pPr>
              <a:endParaRPr lang="en-US" dirty="0">
                <a:solidFill>
                  <a:schemeClr val="tx1"/>
                </a:solidFill>
                <a:latin typeface="Helvetica Neue"/>
                <a:cs typeface="Helvetica Neue"/>
              </a:endParaRPr>
            </a:p>
          </p:txBody>
        </p:sp>
        <p:pic>
          <p:nvPicPr>
            <p:cNvPr id="103" name="Picture 10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8440" y="2565820"/>
              <a:ext cx="663279" cy="687843"/>
            </a:xfrm>
            <a:prstGeom prst="rect">
              <a:avLst/>
            </a:prstGeom>
          </p:spPr>
        </p:pic>
        <p:pic>
          <p:nvPicPr>
            <p:cNvPr id="104" name="Picture 10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6570" y="2561919"/>
              <a:ext cx="663279" cy="687843"/>
            </a:xfrm>
            <a:prstGeom prst="rect">
              <a:avLst/>
            </a:prstGeom>
          </p:spPr>
        </p:pic>
      </p:grpSp>
      <p:grpSp>
        <p:nvGrpSpPr>
          <p:cNvPr id="52" name="Group 51"/>
          <p:cNvGrpSpPr/>
          <p:nvPr/>
        </p:nvGrpSpPr>
        <p:grpSpPr>
          <a:xfrm>
            <a:off x="5107539" y="4191715"/>
            <a:ext cx="1999024" cy="653736"/>
            <a:chOff x="5107539" y="4191715"/>
            <a:chExt cx="1999024" cy="653736"/>
          </a:xfrm>
        </p:grpSpPr>
        <p:pic>
          <p:nvPicPr>
            <p:cNvPr id="98" name="Picture 9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07539" y="4191715"/>
              <a:ext cx="544780" cy="653736"/>
            </a:xfrm>
            <a:prstGeom prst="rect">
              <a:avLst/>
            </a:prstGeom>
          </p:spPr>
        </p:pic>
        <p:sp>
          <p:nvSpPr>
            <p:cNvPr id="105" name="TextBox 104"/>
            <p:cNvSpPr txBox="1"/>
            <p:nvPr/>
          </p:nvSpPr>
          <p:spPr>
            <a:xfrm>
              <a:off x="5652319" y="4333834"/>
              <a:ext cx="1454244" cy="369332"/>
            </a:xfrm>
            <a:prstGeom prst="rect">
              <a:avLst/>
            </a:prstGeom>
            <a:noFill/>
          </p:spPr>
          <p:txBody>
            <a:bodyPr wrap="none" rtlCol="0">
              <a:spAutoFit/>
            </a:bodyPr>
            <a:lstStyle/>
            <a:p>
              <a:pPr algn="ctr"/>
              <a:r>
                <a:rPr lang="en-US" dirty="0" smtClean="0"/>
                <a:t>CodeDeploy</a:t>
              </a:r>
            </a:p>
          </p:txBody>
        </p:sp>
      </p:grpSp>
    </p:spTree>
    <p:extLst>
      <p:ext uri="{BB962C8B-B14F-4D97-AF65-F5344CB8AC3E}">
        <p14:creationId xmlns:p14="http://schemas.microsoft.com/office/powerpoint/2010/main" val="4127461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500"/>
                                        <p:tgtEl>
                                          <p:spTgt spid="9"/>
                                        </p:tgtEl>
                                      </p:cBhvr>
                                    </p:animEffect>
                                    <p:set>
                                      <p:cBhvr>
                                        <p:cTn id="19" dur="1" fill="hold">
                                          <p:stCondLst>
                                            <p:cond delay="499"/>
                                          </p:stCondLst>
                                        </p:cTn>
                                        <p:tgtEl>
                                          <p:spTgt spid="9"/>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01"/>
                                        </p:tgtEl>
                                        <p:attrNameLst>
                                          <p:attrName>style.visibility</p:attrName>
                                        </p:attrNameLst>
                                      </p:cBhvr>
                                      <p:to>
                                        <p:strVal val="visible"/>
                                      </p:to>
                                    </p:set>
                                    <p:animEffect transition="in" filter="fade">
                                      <p:cBhvr>
                                        <p:cTn id="24" dur="500"/>
                                        <p:tgtEl>
                                          <p:spTgt spid="101"/>
                                        </p:tgtEl>
                                      </p:cBhvr>
                                    </p:animEffect>
                                  </p:childTnLst>
                                </p:cTn>
                              </p:par>
                              <p:par>
                                <p:cTn id="25" presetID="10" presetClass="entr" presetSubtype="0" fill="hold" nodeType="withEffect">
                                  <p:stCondLst>
                                    <p:cond delay="0"/>
                                  </p:stCondLst>
                                  <p:childTnLst>
                                    <p:set>
                                      <p:cBhvr>
                                        <p:cTn id="26" dur="1" fill="hold">
                                          <p:stCondLst>
                                            <p:cond delay="0"/>
                                          </p:stCondLst>
                                        </p:cTn>
                                        <p:tgtEl>
                                          <p:spTgt spid="52"/>
                                        </p:tgtEl>
                                        <p:attrNameLst>
                                          <p:attrName>style.visibility</p:attrName>
                                        </p:attrNameLst>
                                      </p:cBhvr>
                                      <p:to>
                                        <p:strVal val="visible"/>
                                      </p:to>
                                    </p:set>
                                    <p:animEffect transition="in" filter="fade">
                                      <p:cBhvr>
                                        <p:cTn id="27" dur="500"/>
                                        <p:tgtEl>
                                          <p:spTgt spid="5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5"/>
                                        </p:tgtEl>
                                        <p:attrNameLst>
                                          <p:attrName>style.visibility</p:attrName>
                                        </p:attrNameLst>
                                      </p:cBhvr>
                                      <p:to>
                                        <p:strVal val="visible"/>
                                      </p:to>
                                    </p:set>
                                    <p:animEffect transition="in" filter="fade">
                                      <p:cBhvr>
                                        <p:cTn id="32" dur="500"/>
                                        <p:tgtEl>
                                          <p:spTgt spid="115"/>
                                        </p:tgtEl>
                                      </p:cBhvr>
                                    </p:animEffect>
                                  </p:childTnLst>
                                </p:cTn>
                              </p:par>
                              <p:par>
                                <p:cTn id="33" presetID="10" presetClass="entr" presetSubtype="0" fill="hold" nodeType="with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Down Arrow 132"/>
          <p:cNvSpPr/>
          <p:nvPr/>
        </p:nvSpPr>
        <p:spPr>
          <a:xfrm>
            <a:off x="914760" y="3079076"/>
            <a:ext cx="274647" cy="524313"/>
          </a:xfrm>
          <a:prstGeom prst="downArrow">
            <a:avLst/>
          </a:prstGeom>
          <a:solidFill>
            <a:schemeClr val="accent4"/>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2" name="Down Arrow 131"/>
          <p:cNvSpPr/>
          <p:nvPr/>
        </p:nvSpPr>
        <p:spPr>
          <a:xfrm>
            <a:off x="914285" y="1653215"/>
            <a:ext cx="274647" cy="438952"/>
          </a:xfrm>
          <a:prstGeom prst="downArrow">
            <a:avLst/>
          </a:prstGeom>
          <a:solidFill>
            <a:schemeClr val="accent4"/>
          </a:solid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25" name="Group 124"/>
          <p:cNvGrpSpPr/>
          <p:nvPr/>
        </p:nvGrpSpPr>
        <p:grpSpPr>
          <a:xfrm>
            <a:off x="2775398" y="3188087"/>
            <a:ext cx="5291076" cy="652422"/>
            <a:chOff x="6432744" y="622642"/>
            <a:chExt cx="2368356" cy="215804"/>
          </a:xfrm>
        </p:grpSpPr>
        <p:sp>
          <p:nvSpPr>
            <p:cNvPr id="126" name="TextBox 125"/>
            <p:cNvSpPr txBox="1"/>
            <p:nvPr/>
          </p:nvSpPr>
          <p:spPr>
            <a:xfrm>
              <a:off x="6432744" y="751897"/>
              <a:ext cx="2368356" cy="86534"/>
            </a:xfrm>
            <a:prstGeom prst="rect">
              <a:avLst/>
            </a:prstGeom>
            <a:noFill/>
          </p:spPr>
          <p:txBody>
            <a:bodyPr wrap="square" rtlCol="0">
              <a:spAutoFit/>
            </a:bodyPr>
            <a:lstStyle/>
            <a:p>
              <a:r>
                <a:rPr lang="en-US" sz="1100" b="1" dirty="0" smtClean="0"/>
                <a:t>8. Retrieve build artifact</a:t>
              </a:r>
              <a:endParaRPr lang="en-US" sz="1100" b="1" dirty="0"/>
            </a:p>
          </p:txBody>
        </p:sp>
        <p:cxnSp>
          <p:nvCxnSpPr>
            <p:cNvPr id="127" name="Straight Arrow Connector 126"/>
            <p:cNvCxnSpPr/>
            <p:nvPr/>
          </p:nvCxnSpPr>
          <p:spPr>
            <a:xfrm flipV="1">
              <a:off x="6434138" y="622642"/>
              <a:ext cx="2366962" cy="215804"/>
            </a:xfrm>
            <a:prstGeom prst="bentConnector3">
              <a:avLst>
                <a:gd name="adj1" fmla="val 32107"/>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pic>
        <p:nvPicPr>
          <p:cNvPr id="1026" name="Picture 2" descr="https://assets-cdn.github.com/images/modules/logos_page/Octocat.png"/>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996224" y="594080"/>
            <a:ext cx="921580" cy="766063"/>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p:cNvGrpSpPr/>
          <p:nvPr/>
        </p:nvGrpSpPr>
        <p:grpSpPr>
          <a:xfrm>
            <a:off x="4593631" y="1677653"/>
            <a:ext cx="1726766" cy="1381635"/>
            <a:chOff x="3639704" y="1815428"/>
            <a:chExt cx="1726766" cy="1381635"/>
          </a:xfrm>
        </p:grpSpPr>
        <p:pic>
          <p:nvPicPr>
            <p:cNvPr id="1028" name="Picture 4" descr="https://upload.wikimedia.org/wikipedia/commons/thumb/e/e9/Jenkins_logo.svg/2000px-Jenkins_logo.svg.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4248169" y="2113022"/>
              <a:ext cx="569256" cy="785858"/>
            </a:xfrm>
            <a:prstGeom prst="rect">
              <a:avLst/>
            </a:prstGeom>
            <a:noFill/>
            <a:extLst>
              <a:ext uri="{909E8E84-426E-40DD-AFC4-6F175D3DCCD1}">
                <a14:hiddenFill xmlns:a14="http://schemas.microsoft.com/office/drawing/2010/main">
                  <a:solidFill>
                    <a:srgbClr val="FFFFFF"/>
                  </a:solidFill>
                </a14:hiddenFill>
              </a:ext>
            </a:extLst>
          </p:spPr>
        </p:pic>
        <p:sp>
          <p:nvSpPr>
            <p:cNvPr id="47" name="Rounded Rectangle 46"/>
            <p:cNvSpPr/>
            <p:nvPr/>
          </p:nvSpPr>
          <p:spPr>
            <a:xfrm>
              <a:off x="3639704" y="2016357"/>
              <a:ext cx="1726766" cy="1180706"/>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b"/>
            <a:lstStyle/>
            <a:p>
              <a:pPr fontAlgn="auto">
                <a:spcBef>
                  <a:spcPts val="0"/>
                </a:spcBef>
                <a:spcAft>
                  <a:spcPts val="0"/>
                </a:spcAft>
                <a:defRPr/>
              </a:pPr>
              <a:r>
                <a:rPr lang="en-US" sz="1050" dirty="0" smtClean="0">
                  <a:solidFill>
                    <a:schemeClr val="tx1"/>
                  </a:solidFill>
                  <a:latin typeface="Arial"/>
                  <a:cs typeface="Arial"/>
                </a:rPr>
                <a:t>EC2 instance</a:t>
              </a:r>
              <a:endParaRPr lang="en-US" sz="1050" dirty="0">
                <a:solidFill>
                  <a:schemeClr val="tx1"/>
                </a:solidFill>
                <a:latin typeface="Arial"/>
                <a:cs typeface="Arial"/>
              </a:endParaRPr>
            </a:p>
          </p:txBody>
        </p:sp>
        <p:pic>
          <p:nvPicPr>
            <p:cNvPr id="48" name="Picture 47" descr="EC2-Instance.png"/>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3733038" y="1815428"/>
              <a:ext cx="401858" cy="401858"/>
            </a:xfrm>
            <a:prstGeom prst="rect">
              <a:avLst/>
            </a:prstGeom>
          </p:spPr>
        </p:pic>
      </p:grpSp>
      <p:grpSp>
        <p:nvGrpSpPr>
          <p:cNvPr id="2" name="Group 1"/>
          <p:cNvGrpSpPr/>
          <p:nvPr/>
        </p:nvGrpSpPr>
        <p:grpSpPr>
          <a:xfrm>
            <a:off x="897718" y="52228"/>
            <a:ext cx="2346385" cy="371014"/>
            <a:chOff x="897718" y="52228"/>
            <a:chExt cx="2346385" cy="371014"/>
          </a:xfrm>
        </p:grpSpPr>
        <p:pic>
          <p:nvPicPr>
            <p:cNvPr id="54" name="Picture 53"/>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97718" y="52228"/>
              <a:ext cx="310026" cy="371014"/>
            </a:xfrm>
            <a:prstGeom prst="rect">
              <a:avLst/>
            </a:prstGeom>
          </p:spPr>
        </p:pic>
        <p:sp>
          <p:nvSpPr>
            <p:cNvPr id="113" name="Rectangle 112"/>
            <p:cNvSpPr/>
            <p:nvPr/>
          </p:nvSpPr>
          <p:spPr>
            <a:xfrm>
              <a:off x="1188932" y="109495"/>
              <a:ext cx="2055171" cy="262416"/>
            </a:xfrm>
            <a:prstGeom prst="rect">
              <a:avLst/>
            </a:prstGeom>
            <a:no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600" b="1" dirty="0" smtClean="0">
                  <a:solidFill>
                    <a:srgbClr val="151519"/>
                  </a:solidFill>
                </a:rPr>
                <a:t>CodePipeline</a:t>
              </a:r>
              <a:endParaRPr lang="en-US" sz="1600" b="1" dirty="0">
                <a:solidFill>
                  <a:srgbClr val="151519"/>
                </a:solidFill>
              </a:endParaRPr>
            </a:p>
          </p:txBody>
        </p:sp>
      </p:grpSp>
      <p:grpSp>
        <p:nvGrpSpPr>
          <p:cNvPr id="27" name="Group 26"/>
          <p:cNvGrpSpPr/>
          <p:nvPr/>
        </p:nvGrpSpPr>
        <p:grpSpPr>
          <a:xfrm>
            <a:off x="2785166" y="1238762"/>
            <a:ext cx="5362658" cy="859170"/>
            <a:chOff x="2785166" y="1238762"/>
            <a:chExt cx="5362658" cy="859170"/>
          </a:xfrm>
        </p:grpSpPr>
        <p:cxnSp>
          <p:nvCxnSpPr>
            <p:cNvPr id="1037" name="Straight Arrow Connector 1036"/>
            <p:cNvCxnSpPr/>
            <p:nvPr/>
          </p:nvCxnSpPr>
          <p:spPr>
            <a:xfrm>
              <a:off x="2785166" y="1238762"/>
              <a:ext cx="5362658" cy="85917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17" name="TextBox 116"/>
            <p:cNvSpPr txBox="1"/>
            <p:nvPr/>
          </p:nvSpPr>
          <p:spPr>
            <a:xfrm rot="556208">
              <a:off x="4492844" y="1414283"/>
              <a:ext cx="1709122" cy="261610"/>
            </a:xfrm>
            <a:prstGeom prst="rect">
              <a:avLst/>
            </a:prstGeom>
            <a:noFill/>
          </p:spPr>
          <p:txBody>
            <a:bodyPr wrap="none" rtlCol="0">
              <a:spAutoFit/>
            </a:bodyPr>
            <a:lstStyle/>
            <a:p>
              <a:r>
                <a:rPr lang="en-US" sz="1100" b="1" dirty="0" smtClean="0"/>
                <a:t>2. Store source artifact</a:t>
              </a:r>
              <a:endParaRPr lang="en-US" sz="1100" b="1" dirty="0"/>
            </a:p>
          </p:txBody>
        </p:sp>
      </p:grpSp>
      <p:sp>
        <p:nvSpPr>
          <p:cNvPr id="50" name="Down Arrow 49"/>
          <p:cNvSpPr/>
          <p:nvPr/>
        </p:nvSpPr>
        <p:spPr>
          <a:xfrm>
            <a:off x="914761" y="1654204"/>
            <a:ext cx="274647" cy="438952"/>
          </a:xfrm>
          <a:prstGeom prst="downArrow">
            <a:avLst/>
          </a:prstGeom>
          <a:no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Down Arrow 57"/>
          <p:cNvSpPr/>
          <p:nvPr/>
        </p:nvSpPr>
        <p:spPr>
          <a:xfrm>
            <a:off x="914761" y="3078294"/>
            <a:ext cx="274647" cy="524313"/>
          </a:xfrm>
          <a:prstGeom prst="downArrow">
            <a:avLst/>
          </a:prstGeom>
          <a:noFill/>
          <a:ln>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59" name="Group 58"/>
          <p:cNvGrpSpPr/>
          <p:nvPr/>
        </p:nvGrpSpPr>
        <p:grpSpPr>
          <a:xfrm>
            <a:off x="861713" y="677457"/>
            <a:ext cx="1785082" cy="974510"/>
            <a:chOff x="820958" y="677457"/>
            <a:chExt cx="1785082" cy="974510"/>
          </a:xfrm>
        </p:grpSpPr>
        <p:grpSp>
          <p:nvGrpSpPr>
            <p:cNvPr id="60" name="Group 59"/>
            <p:cNvGrpSpPr/>
            <p:nvPr/>
          </p:nvGrpSpPr>
          <p:grpSpPr>
            <a:xfrm>
              <a:off x="820958" y="677457"/>
              <a:ext cx="1785082" cy="974510"/>
              <a:chOff x="820958" y="677457"/>
              <a:chExt cx="1785082" cy="974510"/>
            </a:xfrm>
          </p:grpSpPr>
          <p:sp>
            <p:nvSpPr>
              <p:cNvPr id="63" name="Rectangle 62"/>
              <p:cNvSpPr/>
              <p:nvPr/>
            </p:nvSpPr>
            <p:spPr>
              <a:xfrm>
                <a:off x="820958" y="677457"/>
                <a:ext cx="1785082" cy="974510"/>
              </a:xfrm>
              <a:prstGeom prst="rect">
                <a:avLst/>
              </a:prstGeom>
              <a:noFill/>
              <a:ln w="1270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500" dirty="0">
                    <a:solidFill>
                      <a:schemeClr val="tx1"/>
                    </a:solidFill>
                  </a:rPr>
                  <a:t> </a:t>
                </a:r>
                <a:r>
                  <a:rPr lang="en-US" sz="1400" dirty="0" smtClean="0">
                    <a:solidFill>
                      <a:schemeClr val="tx1"/>
                    </a:solidFill>
                  </a:rPr>
                  <a:t>Source</a:t>
                </a:r>
                <a:endParaRPr lang="en-US" sz="1500" dirty="0">
                  <a:solidFill>
                    <a:schemeClr val="tx1"/>
                  </a:solidFill>
                </a:endParaRPr>
              </a:p>
            </p:txBody>
          </p:sp>
          <p:sp>
            <p:nvSpPr>
              <p:cNvPr id="64" name="Rectangle 63"/>
              <p:cNvSpPr/>
              <p:nvPr/>
            </p:nvSpPr>
            <p:spPr>
              <a:xfrm>
                <a:off x="964868" y="1030576"/>
                <a:ext cx="1575925" cy="536288"/>
              </a:xfrm>
              <a:prstGeom prst="rect">
                <a:avLst/>
              </a:prstGeom>
              <a:noFill/>
              <a:ln w="1270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chemeClr val="tx1"/>
                    </a:solidFill>
                  </a:rPr>
                  <a:t>Source</a:t>
                </a:r>
              </a:p>
              <a:p>
                <a:r>
                  <a:rPr lang="en-US" sz="1200" dirty="0" smtClean="0">
                    <a:solidFill>
                      <a:schemeClr val="accent3"/>
                    </a:solidFill>
                  </a:rPr>
                  <a:t>GitHub</a:t>
                </a:r>
                <a:endParaRPr lang="en-US" sz="1200" dirty="0">
                  <a:solidFill>
                    <a:schemeClr val="accent3"/>
                  </a:solidFill>
                </a:endParaRPr>
              </a:p>
            </p:txBody>
          </p:sp>
          <p:sp>
            <p:nvSpPr>
              <p:cNvPr id="65" name="Rectangle 64"/>
              <p:cNvSpPr/>
              <p:nvPr/>
            </p:nvSpPr>
            <p:spPr>
              <a:xfrm>
                <a:off x="820958" y="677457"/>
                <a:ext cx="72011" cy="97451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67" name="Straight Connector 66"/>
              <p:cNvCxnSpPr/>
              <p:nvPr/>
            </p:nvCxnSpPr>
            <p:spPr>
              <a:xfrm>
                <a:off x="959644" y="951162"/>
                <a:ext cx="1581150" cy="0"/>
              </a:xfrm>
              <a:prstGeom prst="line">
                <a:avLst/>
              </a:prstGeom>
              <a:ln w="12700">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grpSp>
        <p:pic>
          <p:nvPicPr>
            <p:cNvPr id="61" name="Picture 60"/>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2296214" y="1238762"/>
              <a:ext cx="213815" cy="161981"/>
            </a:xfrm>
            <a:prstGeom prst="rect">
              <a:avLst/>
            </a:prstGeom>
          </p:spPr>
        </p:pic>
      </p:grpSp>
      <p:grpSp>
        <p:nvGrpSpPr>
          <p:cNvPr id="68" name="Group 67"/>
          <p:cNvGrpSpPr/>
          <p:nvPr/>
        </p:nvGrpSpPr>
        <p:grpSpPr>
          <a:xfrm>
            <a:off x="861713" y="2101547"/>
            <a:ext cx="1785082" cy="974510"/>
            <a:chOff x="820958" y="2101547"/>
            <a:chExt cx="1785082" cy="974510"/>
          </a:xfrm>
        </p:grpSpPr>
        <p:grpSp>
          <p:nvGrpSpPr>
            <p:cNvPr id="69" name="Group 68"/>
            <p:cNvGrpSpPr/>
            <p:nvPr/>
          </p:nvGrpSpPr>
          <p:grpSpPr>
            <a:xfrm>
              <a:off x="820958" y="2101547"/>
              <a:ext cx="1785082" cy="974510"/>
              <a:chOff x="820958" y="677457"/>
              <a:chExt cx="1785082" cy="974510"/>
            </a:xfrm>
          </p:grpSpPr>
          <p:sp>
            <p:nvSpPr>
              <p:cNvPr id="71" name="Rectangle 70"/>
              <p:cNvSpPr/>
              <p:nvPr/>
            </p:nvSpPr>
            <p:spPr>
              <a:xfrm>
                <a:off x="820958" y="677457"/>
                <a:ext cx="1785082" cy="974510"/>
              </a:xfrm>
              <a:prstGeom prst="rect">
                <a:avLst/>
              </a:prstGeom>
              <a:noFill/>
              <a:ln w="1270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500" dirty="0">
                    <a:solidFill>
                      <a:schemeClr val="tx1"/>
                    </a:solidFill>
                  </a:rPr>
                  <a:t> </a:t>
                </a:r>
                <a:r>
                  <a:rPr lang="en-US" sz="1400" dirty="0" smtClean="0">
                    <a:solidFill>
                      <a:schemeClr val="tx1"/>
                    </a:solidFill>
                  </a:rPr>
                  <a:t>Build</a:t>
                </a:r>
                <a:endParaRPr lang="en-US" sz="1500" dirty="0">
                  <a:solidFill>
                    <a:schemeClr val="tx1"/>
                  </a:solidFill>
                </a:endParaRPr>
              </a:p>
            </p:txBody>
          </p:sp>
          <p:sp>
            <p:nvSpPr>
              <p:cNvPr id="72" name="Rectangle 71"/>
              <p:cNvSpPr/>
              <p:nvPr/>
            </p:nvSpPr>
            <p:spPr>
              <a:xfrm>
                <a:off x="964868" y="1030576"/>
                <a:ext cx="1575925" cy="536288"/>
              </a:xfrm>
              <a:prstGeom prst="rect">
                <a:avLst/>
              </a:prstGeom>
              <a:noFill/>
              <a:ln w="1270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smtClean="0">
                    <a:solidFill>
                      <a:schemeClr val="tx1"/>
                    </a:solidFill>
                  </a:rPr>
                  <a:t>JenkinsOnEC2</a:t>
                </a:r>
              </a:p>
              <a:p>
                <a:r>
                  <a:rPr lang="en-US" sz="1200" dirty="0" smtClean="0">
                    <a:solidFill>
                      <a:schemeClr val="accent3"/>
                    </a:solidFill>
                  </a:rPr>
                  <a:t>Jenkins</a:t>
                </a:r>
                <a:endParaRPr lang="en-US" sz="1200" dirty="0">
                  <a:solidFill>
                    <a:schemeClr val="accent3"/>
                  </a:solidFill>
                </a:endParaRPr>
              </a:p>
            </p:txBody>
          </p:sp>
          <p:sp>
            <p:nvSpPr>
              <p:cNvPr id="73" name="Rectangle 72"/>
              <p:cNvSpPr/>
              <p:nvPr/>
            </p:nvSpPr>
            <p:spPr>
              <a:xfrm>
                <a:off x="820958" y="677457"/>
                <a:ext cx="72011" cy="97451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74" name="Straight Connector 73"/>
              <p:cNvCxnSpPr/>
              <p:nvPr/>
            </p:nvCxnSpPr>
            <p:spPr>
              <a:xfrm>
                <a:off x="959644" y="951162"/>
                <a:ext cx="1581150" cy="0"/>
              </a:xfrm>
              <a:prstGeom prst="line">
                <a:avLst/>
              </a:prstGeom>
              <a:ln w="12700">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grpSp>
        <p:pic>
          <p:nvPicPr>
            <p:cNvPr id="70" name="Picture 6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2296214" y="2720477"/>
              <a:ext cx="213815" cy="161981"/>
            </a:xfrm>
            <a:prstGeom prst="rect">
              <a:avLst/>
            </a:prstGeom>
          </p:spPr>
        </p:pic>
      </p:grpSp>
      <p:grpSp>
        <p:nvGrpSpPr>
          <p:cNvPr id="75" name="Group 74"/>
          <p:cNvGrpSpPr/>
          <p:nvPr/>
        </p:nvGrpSpPr>
        <p:grpSpPr>
          <a:xfrm>
            <a:off x="861713" y="3603978"/>
            <a:ext cx="1785082" cy="974510"/>
            <a:chOff x="820958" y="3603978"/>
            <a:chExt cx="1785082" cy="974510"/>
          </a:xfrm>
        </p:grpSpPr>
        <p:grpSp>
          <p:nvGrpSpPr>
            <p:cNvPr id="76" name="Group 75"/>
            <p:cNvGrpSpPr/>
            <p:nvPr/>
          </p:nvGrpSpPr>
          <p:grpSpPr>
            <a:xfrm>
              <a:off x="820958" y="3603978"/>
              <a:ext cx="1785082" cy="974510"/>
              <a:chOff x="820958" y="677457"/>
              <a:chExt cx="1785082" cy="974510"/>
            </a:xfrm>
          </p:grpSpPr>
          <p:sp>
            <p:nvSpPr>
              <p:cNvPr id="78" name="Rectangle 77"/>
              <p:cNvSpPr/>
              <p:nvPr/>
            </p:nvSpPr>
            <p:spPr>
              <a:xfrm>
                <a:off x="820958" y="677457"/>
                <a:ext cx="1785082" cy="974510"/>
              </a:xfrm>
              <a:prstGeom prst="rect">
                <a:avLst/>
              </a:prstGeom>
              <a:noFill/>
              <a:ln w="1270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500" dirty="0">
                    <a:solidFill>
                      <a:schemeClr val="tx1"/>
                    </a:solidFill>
                  </a:rPr>
                  <a:t> </a:t>
                </a:r>
                <a:r>
                  <a:rPr lang="en-US" sz="1400" dirty="0" smtClean="0">
                    <a:solidFill>
                      <a:schemeClr val="tx1"/>
                    </a:solidFill>
                  </a:rPr>
                  <a:t>Deploy</a:t>
                </a:r>
                <a:endParaRPr lang="en-US" sz="1500" dirty="0">
                  <a:solidFill>
                    <a:schemeClr val="tx1"/>
                  </a:solidFill>
                </a:endParaRPr>
              </a:p>
            </p:txBody>
          </p:sp>
          <p:sp>
            <p:nvSpPr>
              <p:cNvPr id="79" name="Rectangle 78"/>
              <p:cNvSpPr/>
              <p:nvPr/>
            </p:nvSpPr>
            <p:spPr>
              <a:xfrm>
                <a:off x="964868" y="1030576"/>
                <a:ext cx="1575925" cy="536288"/>
              </a:xfrm>
              <a:prstGeom prst="rect">
                <a:avLst/>
              </a:prstGeom>
              <a:noFill/>
              <a:ln w="12700">
                <a:solidFill>
                  <a:schemeClr val="accent6">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200" dirty="0" err="1" smtClean="0">
                    <a:solidFill>
                      <a:schemeClr val="tx1"/>
                    </a:solidFill>
                  </a:rPr>
                  <a:t>.Net</a:t>
                </a:r>
                <a:r>
                  <a:rPr lang="en-US" sz="1200" dirty="0" smtClean="0">
                    <a:solidFill>
                      <a:schemeClr val="tx1"/>
                    </a:solidFill>
                  </a:rPr>
                  <a:t> App</a:t>
                </a:r>
              </a:p>
              <a:p>
                <a:r>
                  <a:rPr lang="en-US" sz="1200" dirty="0" smtClean="0">
                    <a:solidFill>
                      <a:schemeClr val="accent3"/>
                    </a:solidFill>
                  </a:rPr>
                  <a:t>Elastic Beanstalk</a:t>
                </a:r>
                <a:endParaRPr lang="en-US" sz="1200" dirty="0">
                  <a:solidFill>
                    <a:schemeClr val="accent3"/>
                  </a:solidFill>
                </a:endParaRPr>
              </a:p>
            </p:txBody>
          </p:sp>
          <p:sp>
            <p:nvSpPr>
              <p:cNvPr id="80" name="Rectangle 79"/>
              <p:cNvSpPr/>
              <p:nvPr/>
            </p:nvSpPr>
            <p:spPr>
              <a:xfrm>
                <a:off x="820958" y="677457"/>
                <a:ext cx="72011" cy="97451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81" name="Straight Connector 80"/>
              <p:cNvCxnSpPr/>
              <p:nvPr/>
            </p:nvCxnSpPr>
            <p:spPr>
              <a:xfrm>
                <a:off x="959644" y="951162"/>
                <a:ext cx="1581150" cy="0"/>
              </a:xfrm>
              <a:prstGeom prst="line">
                <a:avLst/>
              </a:prstGeom>
              <a:ln w="12700">
                <a:solidFill>
                  <a:schemeClr val="accent6">
                    <a:lumMod val="75000"/>
                  </a:schemeClr>
                </a:solidFill>
              </a:ln>
              <a:effectLst/>
            </p:spPr>
            <p:style>
              <a:lnRef idx="2">
                <a:schemeClr val="accent1"/>
              </a:lnRef>
              <a:fillRef idx="0">
                <a:schemeClr val="accent1"/>
              </a:fillRef>
              <a:effectRef idx="1">
                <a:schemeClr val="accent1"/>
              </a:effectRef>
              <a:fontRef idx="minor">
                <a:schemeClr val="tx1"/>
              </a:fontRef>
            </p:style>
          </p:cxnSp>
        </p:grpSp>
        <p:pic>
          <p:nvPicPr>
            <p:cNvPr id="77" name="Picture 76"/>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2296214" y="4225241"/>
              <a:ext cx="213815" cy="161981"/>
            </a:xfrm>
            <a:prstGeom prst="rect">
              <a:avLst/>
            </a:prstGeom>
          </p:spPr>
        </p:pic>
      </p:grpSp>
      <p:grpSp>
        <p:nvGrpSpPr>
          <p:cNvPr id="42" name="Group 41"/>
          <p:cNvGrpSpPr/>
          <p:nvPr/>
        </p:nvGrpSpPr>
        <p:grpSpPr>
          <a:xfrm>
            <a:off x="7756080" y="2044424"/>
            <a:ext cx="1067921" cy="781190"/>
            <a:chOff x="7756080" y="2044424"/>
            <a:chExt cx="1067921" cy="781190"/>
          </a:xfrm>
        </p:grpSpPr>
        <p:grpSp>
          <p:nvGrpSpPr>
            <p:cNvPr id="18" name="Group 17"/>
            <p:cNvGrpSpPr/>
            <p:nvPr/>
          </p:nvGrpSpPr>
          <p:grpSpPr>
            <a:xfrm>
              <a:off x="7756080" y="2044424"/>
              <a:ext cx="1067921" cy="781190"/>
              <a:chOff x="7733179" y="1946604"/>
              <a:chExt cx="1067921" cy="781190"/>
            </a:xfrm>
          </p:grpSpPr>
          <p:pic>
            <p:nvPicPr>
              <p:cNvPr id="87" name="Picture 86"/>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8046688" y="1946604"/>
                <a:ext cx="440902" cy="475483"/>
              </a:xfrm>
              <a:prstGeom prst="rect">
                <a:avLst/>
              </a:prstGeom>
            </p:spPr>
          </p:pic>
          <p:sp>
            <p:nvSpPr>
              <p:cNvPr id="89" name="TextBox 88"/>
              <p:cNvSpPr txBox="1"/>
              <p:nvPr/>
            </p:nvSpPr>
            <p:spPr>
              <a:xfrm>
                <a:off x="7733179" y="2473878"/>
                <a:ext cx="1067921" cy="253916"/>
              </a:xfrm>
              <a:prstGeom prst="rect">
                <a:avLst/>
              </a:prstGeom>
              <a:noFill/>
            </p:spPr>
            <p:txBody>
              <a:bodyPr wrap="none" rtlCol="0">
                <a:spAutoFit/>
              </a:bodyPr>
              <a:lstStyle/>
              <a:p>
                <a:r>
                  <a:rPr lang="en-US" sz="1050" dirty="0" smtClean="0"/>
                  <a:t>Source Artifact</a:t>
                </a:r>
              </a:p>
            </p:txBody>
          </p:sp>
        </p:grpSp>
        <p:sp>
          <p:nvSpPr>
            <p:cNvPr id="23" name="TextBox 22"/>
            <p:cNvSpPr txBox="1"/>
            <p:nvPr/>
          </p:nvSpPr>
          <p:spPr>
            <a:xfrm>
              <a:off x="8066475" y="2087667"/>
              <a:ext cx="466794" cy="369332"/>
            </a:xfrm>
            <a:prstGeom prst="rect">
              <a:avLst/>
            </a:prstGeom>
            <a:noFill/>
          </p:spPr>
          <p:txBody>
            <a:bodyPr wrap="none" rtlCol="0">
              <a:spAutoFit/>
            </a:bodyPr>
            <a:lstStyle/>
            <a:p>
              <a:r>
                <a:rPr lang="en-US" dirty="0" smtClean="0">
                  <a:solidFill>
                    <a:schemeClr val="bg2"/>
                  </a:solidFill>
                </a:rPr>
                <a:t>S3</a:t>
              </a:r>
              <a:endParaRPr lang="en-US" dirty="0">
                <a:solidFill>
                  <a:schemeClr val="bg2"/>
                </a:solidFill>
              </a:endParaRPr>
            </a:p>
          </p:txBody>
        </p:sp>
      </p:grpSp>
      <p:grpSp>
        <p:nvGrpSpPr>
          <p:cNvPr id="43" name="Group 42"/>
          <p:cNvGrpSpPr/>
          <p:nvPr/>
        </p:nvGrpSpPr>
        <p:grpSpPr>
          <a:xfrm>
            <a:off x="7819400" y="2856816"/>
            <a:ext cx="941283" cy="781190"/>
            <a:chOff x="7819400" y="2856816"/>
            <a:chExt cx="941283" cy="781190"/>
          </a:xfrm>
        </p:grpSpPr>
        <p:grpSp>
          <p:nvGrpSpPr>
            <p:cNvPr id="19" name="Group 18"/>
            <p:cNvGrpSpPr/>
            <p:nvPr/>
          </p:nvGrpSpPr>
          <p:grpSpPr>
            <a:xfrm>
              <a:off x="7819400" y="2856816"/>
              <a:ext cx="941283" cy="781190"/>
              <a:chOff x="7750715" y="2853412"/>
              <a:chExt cx="941283" cy="781190"/>
            </a:xfrm>
          </p:grpSpPr>
          <p:pic>
            <p:nvPicPr>
              <p:cNvPr id="6" name="Picture 5"/>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8000905" y="2853412"/>
                <a:ext cx="440902" cy="475483"/>
              </a:xfrm>
              <a:prstGeom prst="rect">
                <a:avLst/>
              </a:prstGeom>
            </p:spPr>
          </p:pic>
          <p:sp>
            <p:nvSpPr>
              <p:cNvPr id="7" name="TextBox 6"/>
              <p:cNvSpPr txBox="1"/>
              <p:nvPr/>
            </p:nvSpPr>
            <p:spPr>
              <a:xfrm>
                <a:off x="7750715" y="3380686"/>
                <a:ext cx="941283" cy="253916"/>
              </a:xfrm>
              <a:prstGeom prst="rect">
                <a:avLst/>
              </a:prstGeom>
              <a:noFill/>
            </p:spPr>
            <p:txBody>
              <a:bodyPr wrap="none" rtlCol="0">
                <a:spAutoFit/>
              </a:bodyPr>
              <a:lstStyle/>
              <a:p>
                <a:r>
                  <a:rPr lang="en-US" sz="1050" dirty="0" smtClean="0"/>
                  <a:t>Build Artifact</a:t>
                </a:r>
              </a:p>
            </p:txBody>
          </p:sp>
        </p:grpSp>
        <p:sp>
          <p:nvSpPr>
            <p:cNvPr id="95" name="TextBox 94"/>
            <p:cNvSpPr txBox="1"/>
            <p:nvPr/>
          </p:nvSpPr>
          <p:spPr>
            <a:xfrm>
              <a:off x="8072248" y="2908194"/>
              <a:ext cx="466794" cy="369332"/>
            </a:xfrm>
            <a:prstGeom prst="rect">
              <a:avLst/>
            </a:prstGeom>
            <a:noFill/>
          </p:spPr>
          <p:txBody>
            <a:bodyPr wrap="none" rtlCol="0">
              <a:spAutoFit/>
            </a:bodyPr>
            <a:lstStyle/>
            <a:p>
              <a:r>
                <a:rPr lang="en-US" dirty="0" smtClean="0">
                  <a:solidFill>
                    <a:schemeClr val="bg2"/>
                  </a:solidFill>
                </a:rPr>
                <a:t>S3</a:t>
              </a:r>
              <a:endParaRPr lang="en-US" dirty="0">
                <a:solidFill>
                  <a:schemeClr val="bg2"/>
                </a:solidFill>
              </a:endParaRPr>
            </a:p>
          </p:txBody>
        </p:sp>
      </p:grpSp>
      <p:grpSp>
        <p:nvGrpSpPr>
          <p:cNvPr id="36" name="Group 35"/>
          <p:cNvGrpSpPr/>
          <p:nvPr/>
        </p:nvGrpSpPr>
        <p:grpSpPr>
          <a:xfrm>
            <a:off x="6320397" y="2171759"/>
            <a:ext cx="1726414" cy="261610"/>
            <a:chOff x="6434138" y="609464"/>
            <a:chExt cx="2366962" cy="261610"/>
          </a:xfrm>
        </p:grpSpPr>
        <p:sp>
          <p:nvSpPr>
            <p:cNvPr id="90" name="TextBox 89"/>
            <p:cNvSpPr txBox="1"/>
            <p:nvPr/>
          </p:nvSpPr>
          <p:spPr>
            <a:xfrm>
              <a:off x="6434138" y="609464"/>
              <a:ext cx="2366962" cy="261610"/>
            </a:xfrm>
            <a:prstGeom prst="rect">
              <a:avLst/>
            </a:prstGeom>
            <a:noFill/>
          </p:spPr>
          <p:txBody>
            <a:bodyPr wrap="square" rtlCol="0">
              <a:spAutoFit/>
            </a:bodyPr>
            <a:lstStyle/>
            <a:p>
              <a:r>
                <a:rPr lang="en-US" sz="1100" b="1" dirty="0" smtClean="0"/>
                <a:t>5. Get source artifact</a:t>
              </a:r>
              <a:endParaRPr lang="en-US" sz="1100" b="1" dirty="0"/>
            </a:p>
          </p:txBody>
        </p:sp>
        <p:cxnSp>
          <p:nvCxnSpPr>
            <p:cNvPr id="29" name="Straight Arrow Connector 28"/>
            <p:cNvCxnSpPr/>
            <p:nvPr/>
          </p:nvCxnSpPr>
          <p:spPr>
            <a:xfrm>
              <a:off x="6434138" y="838446"/>
              <a:ext cx="2366962"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93" name="Group 92"/>
          <p:cNvGrpSpPr/>
          <p:nvPr/>
        </p:nvGrpSpPr>
        <p:grpSpPr>
          <a:xfrm>
            <a:off x="2792268" y="714469"/>
            <a:ext cx="2203956" cy="261610"/>
            <a:chOff x="6434138" y="609464"/>
            <a:chExt cx="2366962" cy="261610"/>
          </a:xfrm>
        </p:grpSpPr>
        <p:sp>
          <p:nvSpPr>
            <p:cNvPr id="96" name="TextBox 95"/>
            <p:cNvSpPr txBox="1"/>
            <p:nvPr/>
          </p:nvSpPr>
          <p:spPr>
            <a:xfrm>
              <a:off x="6434138" y="609464"/>
              <a:ext cx="2366962" cy="261610"/>
            </a:xfrm>
            <a:prstGeom prst="rect">
              <a:avLst/>
            </a:prstGeom>
            <a:noFill/>
          </p:spPr>
          <p:txBody>
            <a:bodyPr wrap="square" rtlCol="0">
              <a:spAutoFit/>
            </a:bodyPr>
            <a:lstStyle/>
            <a:p>
              <a:r>
                <a:rPr lang="en-US" sz="1100" b="1" dirty="0" smtClean="0"/>
                <a:t>1. Get changes</a:t>
              </a:r>
              <a:endParaRPr lang="en-US" sz="1100" b="1" dirty="0"/>
            </a:p>
          </p:txBody>
        </p:sp>
        <p:cxnSp>
          <p:nvCxnSpPr>
            <p:cNvPr id="98" name="Straight Arrow Connector 97"/>
            <p:cNvCxnSpPr/>
            <p:nvPr/>
          </p:nvCxnSpPr>
          <p:spPr>
            <a:xfrm>
              <a:off x="6434138" y="838446"/>
              <a:ext cx="2366962"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99" name="Group 98"/>
          <p:cNvGrpSpPr/>
          <p:nvPr/>
        </p:nvGrpSpPr>
        <p:grpSpPr>
          <a:xfrm>
            <a:off x="6320396" y="2679923"/>
            <a:ext cx="1815117" cy="261610"/>
            <a:chOff x="6434138" y="609464"/>
            <a:chExt cx="2366962" cy="261610"/>
          </a:xfrm>
        </p:grpSpPr>
        <p:sp>
          <p:nvSpPr>
            <p:cNvPr id="100" name="TextBox 99"/>
            <p:cNvSpPr txBox="1"/>
            <p:nvPr/>
          </p:nvSpPr>
          <p:spPr>
            <a:xfrm>
              <a:off x="6434138" y="609464"/>
              <a:ext cx="2366962" cy="261610"/>
            </a:xfrm>
            <a:prstGeom prst="rect">
              <a:avLst/>
            </a:prstGeom>
            <a:noFill/>
          </p:spPr>
          <p:txBody>
            <a:bodyPr wrap="square" rtlCol="0">
              <a:spAutoFit/>
            </a:bodyPr>
            <a:lstStyle/>
            <a:p>
              <a:r>
                <a:rPr lang="en-US" sz="1100" b="1" dirty="0" smtClean="0"/>
                <a:t>6. Store build artifact</a:t>
              </a:r>
              <a:endParaRPr lang="en-US" sz="1100" b="1" dirty="0"/>
            </a:p>
          </p:txBody>
        </p:sp>
        <p:cxnSp>
          <p:nvCxnSpPr>
            <p:cNvPr id="101" name="Straight Arrow Connector 100"/>
            <p:cNvCxnSpPr/>
            <p:nvPr/>
          </p:nvCxnSpPr>
          <p:spPr>
            <a:xfrm>
              <a:off x="6434138" y="838446"/>
              <a:ext cx="2366962"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107" name="Group 106"/>
          <p:cNvGrpSpPr/>
          <p:nvPr/>
        </p:nvGrpSpPr>
        <p:grpSpPr>
          <a:xfrm>
            <a:off x="2792268" y="2030539"/>
            <a:ext cx="1778586" cy="261610"/>
            <a:chOff x="6434138" y="609464"/>
            <a:chExt cx="2366962" cy="261610"/>
          </a:xfrm>
        </p:grpSpPr>
        <p:sp>
          <p:nvSpPr>
            <p:cNvPr id="108" name="TextBox 107"/>
            <p:cNvSpPr txBox="1"/>
            <p:nvPr/>
          </p:nvSpPr>
          <p:spPr>
            <a:xfrm>
              <a:off x="6434138" y="609464"/>
              <a:ext cx="2366962" cy="261610"/>
            </a:xfrm>
            <a:prstGeom prst="rect">
              <a:avLst/>
            </a:prstGeom>
            <a:noFill/>
          </p:spPr>
          <p:txBody>
            <a:bodyPr wrap="square" rtlCol="0">
              <a:spAutoFit/>
            </a:bodyPr>
            <a:lstStyle/>
            <a:p>
              <a:r>
                <a:rPr lang="en-US" sz="1100" b="1" dirty="0" smtClean="0"/>
                <a:t>3. Poll for job</a:t>
              </a:r>
              <a:endParaRPr lang="en-US" sz="1100" b="1" dirty="0"/>
            </a:p>
          </p:txBody>
        </p:sp>
        <p:cxnSp>
          <p:nvCxnSpPr>
            <p:cNvPr id="110" name="Straight Arrow Connector 109"/>
            <p:cNvCxnSpPr/>
            <p:nvPr/>
          </p:nvCxnSpPr>
          <p:spPr>
            <a:xfrm>
              <a:off x="6434138" y="838446"/>
              <a:ext cx="2366962" cy="0"/>
            </a:xfrm>
            <a:prstGeom prst="straightConnector1">
              <a:avLst/>
            </a:prstGeom>
            <a:ln w="19050">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grpSp>
      <p:grpSp>
        <p:nvGrpSpPr>
          <p:cNvPr id="111" name="Group 110"/>
          <p:cNvGrpSpPr/>
          <p:nvPr/>
        </p:nvGrpSpPr>
        <p:grpSpPr>
          <a:xfrm>
            <a:off x="2792268" y="2299820"/>
            <a:ext cx="1778586" cy="261610"/>
            <a:chOff x="6434138" y="609464"/>
            <a:chExt cx="2366962" cy="261610"/>
          </a:xfrm>
        </p:grpSpPr>
        <p:sp>
          <p:nvSpPr>
            <p:cNvPr id="115" name="TextBox 114"/>
            <p:cNvSpPr txBox="1"/>
            <p:nvPr/>
          </p:nvSpPr>
          <p:spPr>
            <a:xfrm>
              <a:off x="6434138" y="609464"/>
              <a:ext cx="2366962" cy="261610"/>
            </a:xfrm>
            <a:prstGeom prst="rect">
              <a:avLst/>
            </a:prstGeom>
            <a:noFill/>
          </p:spPr>
          <p:txBody>
            <a:bodyPr wrap="square" rtlCol="0">
              <a:spAutoFit/>
            </a:bodyPr>
            <a:lstStyle/>
            <a:p>
              <a:r>
                <a:rPr lang="en-US" sz="1100" b="1" dirty="0" smtClean="0"/>
                <a:t>4. Acknowledge job</a:t>
              </a:r>
              <a:endParaRPr lang="en-US" sz="1100" b="1" dirty="0"/>
            </a:p>
          </p:txBody>
        </p:sp>
        <p:cxnSp>
          <p:nvCxnSpPr>
            <p:cNvPr id="116" name="Straight Arrow Connector 115"/>
            <p:cNvCxnSpPr/>
            <p:nvPr/>
          </p:nvCxnSpPr>
          <p:spPr>
            <a:xfrm>
              <a:off x="6434138" y="838446"/>
              <a:ext cx="2366962" cy="0"/>
            </a:xfrm>
            <a:prstGeom prst="straightConnector1">
              <a:avLst/>
            </a:prstGeom>
            <a:ln w="19050">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grpSp>
      <p:grpSp>
        <p:nvGrpSpPr>
          <p:cNvPr id="122" name="Group 121"/>
          <p:cNvGrpSpPr/>
          <p:nvPr/>
        </p:nvGrpSpPr>
        <p:grpSpPr>
          <a:xfrm>
            <a:off x="2792267" y="2569102"/>
            <a:ext cx="1778586" cy="261610"/>
            <a:chOff x="6434138" y="609464"/>
            <a:chExt cx="2366962" cy="261610"/>
          </a:xfrm>
        </p:grpSpPr>
        <p:sp>
          <p:nvSpPr>
            <p:cNvPr id="123" name="TextBox 122"/>
            <p:cNvSpPr txBox="1"/>
            <p:nvPr/>
          </p:nvSpPr>
          <p:spPr>
            <a:xfrm>
              <a:off x="6434138" y="609464"/>
              <a:ext cx="2366962" cy="261610"/>
            </a:xfrm>
            <a:prstGeom prst="rect">
              <a:avLst/>
            </a:prstGeom>
            <a:noFill/>
          </p:spPr>
          <p:txBody>
            <a:bodyPr wrap="square" rtlCol="0">
              <a:spAutoFit/>
            </a:bodyPr>
            <a:lstStyle/>
            <a:p>
              <a:r>
                <a:rPr lang="en-US" sz="1100" b="1" dirty="0" smtClean="0"/>
                <a:t>7. Put success</a:t>
              </a:r>
              <a:endParaRPr lang="en-US" sz="1100" b="1" dirty="0"/>
            </a:p>
          </p:txBody>
        </p:sp>
        <p:cxnSp>
          <p:nvCxnSpPr>
            <p:cNvPr id="124" name="Straight Arrow Connector 123"/>
            <p:cNvCxnSpPr/>
            <p:nvPr/>
          </p:nvCxnSpPr>
          <p:spPr>
            <a:xfrm>
              <a:off x="6434138" y="838446"/>
              <a:ext cx="2366962" cy="0"/>
            </a:xfrm>
            <a:prstGeom prst="straightConnector1">
              <a:avLst/>
            </a:prstGeom>
            <a:ln w="19050">
              <a:solidFill>
                <a:schemeClr val="tx1"/>
              </a:solidFill>
              <a:headEnd type="triangle"/>
              <a:tailEnd type="none"/>
            </a:ln>
            <a:effectLst/>
          </p:spPr>
          <p:style>
            <a:lnRef idx="2">
              <a:schemeClr val="accent1"/>
            </a:lnRef>
            <a:fillRef idx="0">
              <a:schemeClr val="accent1"/>
            </a:fillRef>
            <a:effectRef idx="1">
              <a:schemeClr val="accent1"/>
            </a:effectRef>
            <a:fontRef idx="minor">
              <a:schemeClr val="tx1"/>
            </a:fontRef>
          </p:style>
        </p:cxnSp>
      </p:grpSp>
      <p:grpSp>
        <p:nvGrpSpPr>
          <p:cNvPr id="128" name="Group 127"/>
          <p:cNvGrpSpPr/>
          <p:nvPr/>
        </p:nvGrpSpPr>
        <p:grpSpPr>
          <a:xfrm>
            <a:off x="2775399" y="3975658"/>
            <a:ext cx="1795455" cy="261610"/>
            <a:chOff x="6411689" y="609464"/>
            <a:chExt cx="2389411" cy="261610"/>
          </a:xfrm>
        </p:grpSpPr>
        <p:sp>
          <p:nvSpPr>
            <p:cNvPr id="129" name="TextBox 128"/>
            <p:cNvSpPr txBox="1"/>
            <p:nvPr/>
          </p:nvSpPr>
          <p:spPr>
            <a:xfrm>
              <a:off x="6411689" y="609464"/>
              <a:ext cx="2389411" cy="261610"/>
            </a:xfrm>
            <a:prstGeom prst="rect">
              <a:avLst/>
            </a:prstGeom>
            <a:noFill/>
          </p:spPr>
          <p:txBody>
            <a:bodyPr wrap="square" rtlCol="0">
              <a:spAutoFit/>
            </a:bodyPr>
            <a:lstStyle/>
            <a:p>
              <a:r>
                <a:rPr lang="en-US" sz="1100" b="1" dirty="0" smtClean="0"/>
                <a:t>9. Deploy build artifact</a:t>
              </a:r>
              <a:endParaRPr lang="en-US" sz="1100" b="1" dirty="0"/>
            </a:p>
          </p:txBody>
        </p:sp>
        <p:cxnSp>
          <p:nvCxnSpPr>
            <p:cNvPr id="130" name="Straight Arrow Connector 129"/>
            <p:cNvCxnSpPr/>
            <p:nvPr/>
          </p:nvCxnSpPr>
          <p:spPr>
            <a:xfrm>
              <a:off x="6434138" y="838446"/>
              <a:ext cx="2366962" cy="0"/>
            </a:xfrm>
            <a:prstGeom prst="straightConnector1">
              <a:avLst/>
            </a:prstGeom>
            <a:ln w="19050">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grpSp>
        <p:nvGrpSpPr>
          <p:cNvPr id="41" name="Group 40"/>
          <p:cNvGrpSpPr/>
          <p:nvPr/>
        </p:nvGrpSpPr>
        <p:grpSpPr>
          <a:xfrm>
            <a:off x="4593631" y="3353903"/>
            <a:ext cx="1726766" cy="1455112"/>
            <a:chOff x="4593631" y="3353903"/>
            <a:chExt cx="1726766" cy="1455112"/>
          </a:xfrm>
        </p:grpSpPr>
        <p:sp>
          <p:nvSpPr>
            <p:cNvPr id="51" name="Rounded Rectangle 50"/>
            <p:cNvSpPr/>
            <p:nvPr/>
          </p:nvSpPr>
          <p:spPr>
            <a:xfrm>
              <a:off x="4593631" y="3628309"/>
              <a:ext cx="1726766" cy="1180706"/>
            </a:xfrm>
            <a:prstGeom prst="roundRect">
              <a:avLst>
                <a:gd name="adj" fmla="val 9818"/>
              </a:avLst>
            </a:prstGeom>
            <a:noFill/>
            <a:ln w="19050">
              <a:solidFill>
                <a:schemeClr val="tx1"/>
              </a:solidFill>
              <a:prstDash val="solid"/>
            </a:ln>
            <a:effectLst/>
          </p:spPr>
          <p:style>
            <a:lnRef idx="1">
              <a:schemeClr val="accent1"/>
            </a:lnRef>
            <a:fillRef idx="3">
              <a:schemeClr val="accent1"/>
            </a:fillRef>
            <a:effectRef idx="2">
              <a:schemeClr val="accent1"/>
            </a:effectRef>
            <a:fontRef idx="minor">
              <a:schemeClr val="lt1"/>
            </a:fontRef>
          </p:style>
          <p:txBody>
            <a:bodyPr anchor="b"/>
            <a:lstStyle/>
            <a:p>
              <a:pPr fontAlgn="auto">
                <a:spcBef>
                  <a:spcPts val="0"/>
                </a:spcBef>
                <a:spcAft>
                  <a:spcPts val="0"/>
                </a:spcAft>
                <a:defRPr/>
              </a:pPr>
              <a:r>
                <a:rPr lang="en-US" sz="1050" dirty="0" smtClean="0">
                  <a:solidFill>
                    <a:schemeClr val="tx1"/>
                  </a:solidFill>
                  <a:latin typeface="Arial"/>
                  <a:cs typeface="Arial"/>
                </a:rPr>
                <a:t>Elastic Beanstalk</a:t>
              </a:r>
            </a:p>
            <a:p>
              <a:pPr fontAlgn="auto">
                <a:spcBef>
                  <a:spcPts val="0"/>
                </a:spcBef>
                <a:spcAft>
                  <a:spcPts val="0"/>
                </a:spcAft>
                <a:defRPr/>
              </a:pPr>
              <a:r>
                <a:rPr lang="en-US" sz="1050" dirty="0" smtClean="0">
                  <a:solidFill>
                    <a:schemeClr val="tx1"/>
                  </a:solidFill>
                  <a:latin typeface="Arial"/>
                  <a:cs typeface="Arial"/>
                </a:rPr>
                <a:t>Web container</a:t>
              </a:r>
              <a:endParaRPr lang="en-US" sz="1050" dirty="0">
                <a:solidFill>
                  <a:schemeClr val="tx1"/>
                </a:solidFill>
                <a:latin typeface="Arial"/>
                <a:cs typeface="Arial"/>
              </a:endParaRPr>
            </a:p>
          </p:txBody>
        </p:sp>
        <p:sp>
          <p:nvSpPr>
            <p:cNvPr id="52" name="Rectangle 51"/>
            <p:cNvSpPr/>
            <p:nvPr/>
          </p:nvSpPr>
          <p:spPr>
            <a:xfrm>
              <a:off x="4902615" y="3941021"/>
              <a:ext cx="1168218" cy="262416"/>
            </a:xfrm>
            <a:prstGeom prst="rect">
              <a:avLst/>
            </a:prstGeom>
            <a:no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dirty="0" err="1" smtClean="0">
                  <a:solidFill>
                    <a:schemeClr val="tx1"/>
                  </a:solidFill>
                </a:rPr>
                <a:t>.Net</a:t>
              </a:r>
              <a:r>
                <a:rPr lang="en-US" sz="1500" dirty="0" smtClean="0">
                  <a:solidFill>
                    <a:schemeClr val="tx1"/>
                  </a:solidFill>
                </a:rPr>
                <a:t> App</a:t>
              </a:r>
              <a:endParaRPr lang="en-US" sz="1500" dirty="0">
                <a:solidFill>
                  <a:schemeClr val="tx1"/>
                </a:solidFill>
              </a:endParaRPr>
            </a:p>
          </p:txBody>
        </p:sp>
        <p:pic>
          <p:nvPicPr>
            <p:cNvPr id="131" name="Picture 130"/>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4643036" y="3353903"/>
              <a:ext cx="489715" cy="489715"/>
            </a:xfrm>
            <a:prstGeom prst="rect">
              <a:avLst/>
            </a:prstGeom>
          </p:spPr>
        </p:pic>
      </p:grpSp>
      <p:sp>
        <p:nvSpPr>
          <p:cNvPr id="82" name="Rectangle 81"/>
          <p:cNvSpPr/>
          <p:nvPr/>
        </p:nvSpPr>
        <p:spPr>
          <a:xfrm>
            <a:off x="763388" y="429178"/>
            <a:ext cx="1384389" cy="262416"/>
          </a:xfrm>
          <a:prstGeom prst="rect">
            <a:avLst/>
          </a:prstGeom>
          <a:no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dirty="0" smtClean="0">
                <a:solidFill>
                  <a:srgbClr val="151519"/>
                </a:solidFill>
              </a:rPr>
              <a:t>MyApplication</a:t>
            </a:r>
            <a:endParaRPr lang="en-US" sz="1600" dirty="0">
              <a:solidFill>
                <a:srgbClr val="151519"/>
              </a:solidFill>
            </a:endParaRPr>
          </a:p>
        </p:txBody>
      </p:sp>
    </p:spTree>
    <p:extLst>
      <p:ext uri="{BB962C8B-B14F-4D97-AF65-F5344CB8AC3E}">
        <p14:creationId xmlns:p14="http://schemas.microsoft.com/office/powerpoint/2010/main" val="936319263"/>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68"/>
                                        </p:tgtEl>
                                        <p:attrNameLst>
                                          <p:attrName>style.opacity</p:attrName>
                                        </p:attrNameLst>
                                      </p:cBhvr>
                                      <p:to>
                                        <p:strVal val="0.25"/>
                                      </p:to>
                                    </p:set>
                                    <p:animEffect filter="image" prLst="opacity: 0.25">
                                      <p:cBhvr rctx="IE">
                                        <p:cTn id="7" dur="indefinite"/>
                                        <p:tgtEl>
                                          <p:spTgt spid="68"/>
                                        </p:tgtEl>
                                      </p:cBhvr>
                                    </p:animEffect>
                                  </p:childTnLst>
                                </p:cTn>
                              </p:par>
                              <p:par>
                                <p:cTn id="8" presetID="9" presetClass="emph" presetSubtype="0" nodeType="withEffect">
                                  <p:stCondLst>
                                    <p:cond delay="0"/>
                                  </p:stCondLst>
                                  <p:childTnLst>
                                    <p:set>
                                      <p:cBhvr rctx="PPT">
                                        <p:cTn id="9" dur="indefinite"/>
                                        <p:tgtEl>
                                          <p:spTgt spid="75"/>
                                        </p:tgtEl>
                                        <p:attrNameLst>
                                          <p:attrName>style.opacity</p:attrName>
                                        </p:attrNameLst>
                                      </p:cBhvr>
                                      <p:to>
                                        <p:strVal val="0.25"/>
                                      </p:to>
                                    </p:set>
                                    <p:animEffect filter="image" prLst="opacity: 0.25">
                                      <p:cBhvr rctx="IE">
                                        <p:cTn id="10" dur="indefinite"/>
                                        <p:tgtEl>
                                          <p:spTgt spid="75"/>
                                        </p:tgtEl>
                                      </p:cBhvr>
                                    </p:animEffect>
                                  </p:childTnLst>
                                </p:cTn>
                              </p:par>
                              <p:par>
                                <p:cTn id="11" presetID="10" presetClass="entr" presetSubtype="0" fill="hold" nodeType="with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fade">
                                      <p:cBhvr>
                                        <p:cTn id="13" dur="500"/>
                                        <p:tgtEl>
                                          <p:spTgt spid="102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3"/>
                                        </p:tgtEl>
                                        <p:attrNameLst>
                                          <p:attrName>style.visibility</p:attrName>
                                        </p:attrNameLst>
                                      </p:cBhvr>
                                      <p:to>
                                        <p:strVal val="visible"/>
                                      </p:to>
                                    </p:set>
                                    <p:animEffect transition="in" filter="fade">
                                      <p:cBhvr>
                                        <p:cTn id="18" dur="500"/>
                                        <p:tgtEl>
                                          <p:spTgt spid="9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par>
                                <p:cTn id="24" presetID="10" presetClass="entr" presetSubtype="0" fill="hold" nodeType="withEffect">
                                  <p:stCondLst>
                                    <p:cond delay="0"/>
                                  </p:stCondLst>
                                  <p:childTnLst>
                                    <p:set>
                                      <p:cBhvr>
                                        <p:cTn id="25" dur="1" fill="hold">
                                          <p:stCondLst>
                                            <p:cond delay="0"/>
                                          </p:stCondLst>
                                        </p:cTn>
                                        <p:tgtEl>
                                          <p:spTgt spid="42"/>
                                        </p:tgtEl>
                                        <p:attrNameLst>
                                          <p:attrName>style.visibility</p:attrName>
                                        </p:attrNameLst>
                                      </p:cBhvr>
                                      <p:to>
                                        <p:strVal val="visible"/>
                                      </p:to>
                                    </p:set>
                                    <p:animEffect transition="in" filter="fade">
                                      <p:cBhvr>
                                        <p:cTn id="26" dur="500"/>
                                        <p:tgtEl>
                                          <p:spTgt spid="42"/>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mph" presetSubtype="0" nodeType="clickEffect">
                                  <p:stCondLst>
                                    <p:cond delay="0"/>
                                  </p:stCondLst>
                                  <p:childTnLst>
                                    <p:set>
                                      <p:cBhvr rctx="PPT">
                                        <p:cTn id="30" dur="indefinite"/>
                                        <p:tgtEl>
                                          <p:spTgt spid="1026"/>
                                        </p:tgtEl>
                                        <p:attrNameLst>
                                          <p:attrName>style.opacity</p:attrName>
                                        </p:attrNameLst>
                                      </p:cBhvr>
                                      <p:to>
                                        <p:strVal val="0.25"/>
                                      </p:to>
                                    </p:set>
                                    <p:animEffect filter="image" prLst="opacity: 0.25">
                                      <p:cBhvr rctx="IE">
                                        <p:cTn id="31" dur="indefinite"/>
                                        <p:tgtEl>
                                          <p:spTgt spid="1026"/>
                                        </p:tgtEl>
                                      </p:cBhvr>
                                    </p:animEffect>
                                  </p:childTnLst>
                                </p:cTn>
                              </p:par>
                              <p:par>
                                <p:cTn id="32" presetID="9" presetClass="emph" presetSubtype="0" nodeType="withEffect">
                                  <p:stCondLst>
                                    <p:cond delay="0"/>
                                  </p:stCondLst>
                                  <p:childTnLst>
                                    <p:set>
                                      <p:cBhvr rctx="PPT">
                                        <p:cTn id="33" dur="indefinite"/>
                                        <p:tgtEl>
                                          <p:spTgt spid="93"/>
                                        </p:tgtEl>
                                        <p:attrNameLst>
                                          <p:attrName>style.opacity</p:attrName>
                                        </p:attrNameLst>
                                      </p:cBhvr>
                                      <p:to>
                                        <p:strVal val="0.25"/>
                                      </p:to>
                                    </p:set>
                                    <p:animEffect filter="image" prLst="opacity: 0.25">
                                      <p:cBhvr rctx="IE">
                                        <p:cTn id="34" dur="indefinite"/>
                                        <p:tgtEl>
                                          <p:spTgt spid="93"/>
                                        </p:tgtEl>
                                      </p:cBhvr>
                                    </p:animEffect>
                                  </p:childTnLst>
                                </p:cTn>
                              </p:par>
                              <p:par>
                                <p:cTn id="35" presetID="9" presetClass="emph" presetSubtype="0" nodeType="withEffect">
                                  <p:stCondLst>
                                    <p:cond delay="0"/>
                                  </p:stCondLst>
                                  <p:childTnLst>
                                    <p:set>
                                      <p:cBhvr rctx="PPT">
                                        <p:cTn id="36" dur="indefinite"/>
                                        <p:tgtEl>
                                          <p:spTgt spid="27"/>
                                        </p:tgtEl>
                                        <p:attrNameLst>
                                          <p:attrName>style.opacity</p:attrName>
                                        </p:attrNameLst>
                                      </p:cBhvr>
                                      <p:to>
                                        <p:strVal val="0.25"/>
                                      </p:to>
                                    </p:set>
                                    <p:animEffect filter="image" prLst="opacity: 0.25">
                                      <p:cBhvr rctx="IE">
                                        <p:cTn id="37" dur="indefinite"/>
                                        <p:tgtEl>
                                          <p:spTgt spid="2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32"/>
                                        </p:tgtEl>
                                        <p:attrNameLst>
                                          <p:attrName>style.visibility</p:attrName>
                                        </p:attrNameLst>
                                      </p:cBhvr>
                                      <p:to>
                                        <p:strVal val="visible"/>
                                      </p:to>
                                    </p:set>
                                    <p:animEffect transition="in" filter="fade">
                                      <p:cBhvr>
                                        <p:cTn id="40" dur="500"/>
                                        <p:tgtEl>
                                          <p:spTgt spid="13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132"/>
                                        </p:tgtEl>
                                      </p:cBhvr>
                                    </p:animEffect>
                                    <p:set>
                                      <p:cBhvr>
                                        <p:cTn id="45" dur="1" fill="hold">
                                          <p:stCondLst>
                                            <p:cond delay="499"/>
                                          </p:stCondLst>
                                        </p:cTn>
                                        <p:tgtEl>
                                          <p:spTgt spid="132"/>
                                        </p:tgtEl>
                                        <p:attrNameLst>
                                          <p:attrName>style.visibility</p:attrName>
                                        </p:attrNameLst>
                                      </p:cBhvr>
                                      <p:to>
                                        <p:strVal val="hidden"/>
                                      </p:to>
                                    </p:set>
                                  </p:childTnLst>
                                </p:cTn>
                              </p:par>
                              <p:par>
                                <p:cTn id="46" presetID="9" presetClass="emph" presetSubtype="0" nodeType="withEffect">
                                  <p:stCondLst>
                                    <p:cond delay="0"/>
                                  </p:stCondLst>
                                  <p:childTnLst>
                                    <p:set>
                                      <p:cBhvr rctx="PPT">
                                        <p:cTn id="47" dur="indefinite"/>
                                        <p:tgtEl>
                                          <p:spTgt spid="59"/>
                                        </p:tgtEl>
                                        <p:attrNameLst>
                                          <p:attrName>style.opacity</p:attrName>
                                        </p:attrNameLst>
                                      </p:cBhvr>
                                      <p:to>
                                        <p:strVal val="0.25"/>
                                      </p:to>
                                    </p:set>
                                    <p:animEffect filter="image" prLst="opacity: 0.25">
                                      <p:cBhvr rctx="IE">
                                        <p:cTn id="48" dur="indefinite"/>
                                        <p:tgtEl>
                                          <p:spTgt spid="59"/>
                                        </p:tgtEl>
                                      </p:cBhvr>
                                    </p:animEffect>
                                  </p:childTnLst>
                                </p:cTn>
                              </p:par>
                              <p:par>
                                <p:cTn id="49" presetID="9" presetClass="emph" presetSubtype="0" nodeType="withEffect">
                                  <p:stCondLst>
                                    <p:cond delay="0"/>
                                  </p:stCondLst>
                                  <p:childTnLst>
                                    <p:set>
                                      <p:cBhvr rctx="PPT">
                                        <p:cTn id="50" dur="indefinite"/>
                                        <p:tgtEl>
                                          <p:spTgt spid="68"/>
                                        </p:tgtEl>
                                        <p:attrNameLst>
                                          <p:attrName>style.opacity</p:attrName>
                                        </p:attrNameLst>
                                      </p:cBhvr>
                                      <p:to>
                                        <p:strVal val="1"/>
                                      </p:to>
                                    </p:set>
                                    <p:animEffect filter="image" prLst="opacity: 1">
                                      <p:cBhvr rctx="IE">
                                        <p:cTn id="51" dur="indefinite"/>
                                        <p:tgtEl>
                                          <p:spTgt spid="68"/>
                                        </p:tgtEl>
                                      </p:cBhvr>
                                    </p:animEffect>
                                  </p:childTnLst>
                                </p:cTn>
                              </p:par>
                              <p:par>
                                <p:cTn id="52" presetID="10" presetClass="entr" presetSubtype="0" fill="hold"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500"/>
                                        <p:tgtEl>
                                          <p:spTgt spid="14"/>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107"/>
                                        </p:tgtEl>
                                        <p:attrNameLst>
                                          <p:attrName>style.visibility</p:attrName>
                                        </p:attrNameLst>
                                      </p:cBhvr>
                                      <p:to>
                                        <p:strVal val="visible"/>
                                      </p:to>
                                    </p:set>
                                    <p:animEffect transition="in" filter="fade">
                                      <p:cBhvr>
                                        <p:cTn id="59" dur="500"/>
                                        <p:tgtEl>
                                          <p:spTgt spid="10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11"/>
                                        </p:tgtEl>
                                        <p:attrNameLst>
                                          <p:attrName>style.visibility</p:attrName>
                                        </p:attrNameLst>
                                      </p:cBhvr>
                                      <p:to>
                                        <p:strVal val="visible"/>
                                      </p:to>
                                    </p:set>
                                    <p:animEffect transition="in" filter="fade">
                                      <p:cBhvr>
                                        <p:cTn id="64" dur="500"/>
                                        <p:tgtEl>
                                          <p:spTgt spid="111"/>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36"/>
                                        </p:tgtEl>
                                        <p:attrNameLst>
                                          <p:attrName>style.visibility</p:attrName>
                                        </p:attrNameLst>
                                      </p:cBhvr>
                                      <p:to>
                                        <p:strVal val="visible"/>
                                      </p:to>
                                    </p:set>
                                    <p:animEffect transition="in" filter="fade">
                                      <p:cBhvr>
                                        <p:cTn id="69" dur="500"/>
                                        <p:tgtEl>
                                          <p:spTgt spid="36"/>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99"/>
                                        </p:tgtEl>
                                        <p:attrNameLst>
                                          <p:attrName>style.visibility</p:attrName>
                                        </p:attrNameLst>
                                      </p:cBhvr>
                                      <p:to>
                                        <p:strVal val="visible"/>
                                      </p:to>
                                    </p:set>
                                    <p:animEffect transition="in" filter="fade">
                                      <p:cBhvr>
                                        <p:cTn id="74" dur="500"/>
                                        <p:tgtEl>
                                          <p:spTgt spid="99"/>
                                        </p:tgtEl>
                                      </p:cBhvr>
                                    </p:animEffect>
                                  </p:childTnLst>
                                </p:cTn>
                              </p:par>
                              <p:par>
                                <p:cTn id="75" presetID="10" presetClass="entr" presetSubtype="0" fill="hold" nodeType="withEffect">
                                  <p:stCondLst>
                                    <p:cond delay="0"/>
                                  </p:stCondLst>
                                  <p:childTnLst>
                                    <p:set>
                                      <p:cBhvr>
                                        <p:cTn id="76" dur="1" fill="hold">
                                          <p:stCondLst>
                                            <p:cond delay="0"/>
                                          </p:stCondLst>
                                        </p:cTn>
                                        <p:tgtEl>
                                          <p:spTgt spid="43"/>
                                        </p:tgtEl>
                                        <p:attrNameLst>
                                          <p:attrName>style.visibility</p:attrName>
                                        </p:attrNameLst>
                                      </p:cBhvr>
                                      <p:to>
                                        <p:strVal val="visible"/>
                                      </p:to>
                                    </p:set>
                                    <p:animEffect transition="in" filter="fade">
                                      <p:cBhvr>
                                        <p:cTn id="77" dur="500"/>
                                        <p:tgtEl>
                                          <p:spTgt spid="4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122"/>
                                        </p:tgtEl>
                                        <p:attrNameLst>
                                          <p:attrName>style.visibility</p:attrName>
                                        </p:attrNameLst>
                                      </p:cBhvr>
                                      <p:to>
                                        <p:strVal val="visible"/>
                                      </p:to>
                                    </p:set>
                                    <p:animEffect transition="in" filter="fade">
                                      <p:cBhvr>
                                        <p:cTn id="82" dur="500"/>
                                        <p:tgtEl>
                                          <p:spTgt spid="122"/>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mph" presetSubtype="0" nodeType="clickEffect">
                                  <p:stCondLst>
                                    <p:cond delay="0"/>
                                  </p:stCondLst>
                                  <p:childTnLst>
                                    <p:set>
                                      <p:cBhvr rctx="PPT">
                                        <p:cTn id="86" dur="indefinite"/>
                                        <p:tgtEl>
                                          <p:spTgt spid="14"/>
                                        </p:tgtEl>
                                        <p:attrNameLst>
                                          <p:attrName>style.opacity</p:attrName>
                                        </p:attrNameLst>
                                      </p:cBhvr>
                                      <p:to>
                                        <p:strVal val="0.25"/>
                                      </p:to>
                                    </p:set>
                                    <p:animEffect filter="image" prLst="opacity: 0.25">
                                      <p:cBhvr rctx="IE">
                                        <p:cTn id="87" dur="indefinite"/>
                                        <p:tgtEl>
                                          <p:spTgt spid="14"/>
                                        </p:tgtEl>
                                      </p:cBhvr>
                                    </p:animEffect>
                                  </p:childTnLst>
                                </p:cTn>
                              </p:par>
                              <p:par>
                                <p:cTn id="88" presetID="9" presetClass="emph" presetSubtype="0" nodeType="withEffect">
                                  <p:stCondLst>
                                    <p:cond delay="0"/>
                                  </p:stCondLst>
                                  <p:childTnLst>
                                    <p:set>
                                      <p:cBhvr rctx="PPT">
                                        <p:cTn id="89" dur="indefinite"/>
                                        <p:tgtEl>
                                          <p:spTgt spid="107"/>
                                        </p:tgtEl>
                                        <p:attrNameLst>
                                          <p:attrName>style.opacity</p:attrName>
                                        </p:attrNameLst>
                                      </p:cBhvr>
                                      <p:to>
                                        <p:strVal val="0.25"/>
                                      </p:to>
                                    </p:set>
                                    <p:animEffect filter="image" prLst="opacity: 0.25">
                                      <p:cBhvr rctx="IE">
                                        <p:cTn id="90" dur="indefinite"/>
                                        <p:tgtEl>
                                          <p:spTgt spid="107"/>
                                        </p:tgtEl>
                                      </p:cBhvr>
                                    </p:animEffect>
                                  </p:childTnLst>
                                </p:cTn>
                              </p:par>
                              <p:par>
                                <p:cTn id="91" presetID="9" presetClass="emph" presetSubtype="0" nodeType="withEffect">
                                  <p:stCondLst>
                                    <p:cond delay="0"/>
                                  </p:stCondLst>
                                  <p:childTnLst>
                                    <p:set>
                                      <p:cBhvr rctx="PPT">
                                        <p:cTn id="92" dur="indefinite"/>
                                        <p:tgtEl>
                                          <p:spTgt spid="111"/>
                                        </p:tgtEl>
                                        <p:attrNameLst>
                                          <p:attrName>style.opacity</p:attrName>
                                        </p:attrNameLst>
                                      </p:cBhvr>
                                      <p:to>
                                        <p:strVal val="0.25"/>
                                      </p:to>
                                    </p:set>
                                    <p:animEffect filter="image" prLst="opacity: 0.25">
                                      <p:cBhvr rctx="IE">
                                        <p:cTn id="93" dur="indefinite"/>
                                        <p:tgtEl>
                                          <p:spTgt spid="111"/>
                                        </p:tgtEl>
                                      </p:cBhvr>
                                    </p:animEffect>
                                  </p:childTnLst>
                                </p:cTn>
                              </p:par>
                              <p:par>
                                <p:cTn id="94" presetID="9" presetClass="emph" presetSubtype="0" nodeType="withEffect">
                                  <p:stCondLst>
                                    <p:cond delay="0"/>
                                  </p:stCondLst>
                                  <p:childTnLst>
                                    <p:set>
                                      <p:cBhvr rctx="PPT">
                                        <p:cTn id="95" dur="indefinite"/>
                                        <p:tgtEl>
                                          <p:spTgt spid="36"/>
                                        </p:tgtEl>
                                        <p:attrNameLst>
                                          <p:attrName>style.opacity</p:attrName>
                                        </p:attrNameLst>
                                      </p:cBhvr>
                                      <p:to>
                                        <p:strVal val="0.25"/>
                                      </p:to>
                                    </p:set>
                                    <p:animEffect filter="image" prLst="opacity: 0.25">
                                      <p:cBhvr rctx="IE">
                                        <p:cTn id="96" dur="indefinite"/>
                                        <p:tgtEl>
                                          <p:spTgt spid="36"/>
                                        </p:tgtEl>
                                      </p:cBhvr>
                                    </p:animEffect>
                                  </p:childTnLst>
                                </p:cTn>
                              </p:par>
                              <p:par>
                                <p:cTn id="97" presetID="9" presetClass="emph" presetSubtype="0" nodeType="withEffect">
                                  <p:stCondLst>
                                    <p:cond delay="0"/>
                                  </p:stCondLst>
                                  <p:childTnLst>
                                    <p:set>
                                      <p:cBhvr rctx="PPT">
                                        <p:cTn id="98" dur="indefinite"/>
                                        <p:tgtEl>
                                          <p:spTgt spid="99"/>
                                        </p:tgtEl>
                                        <p:attrNameLst>
                                          <p:attrName>style.opacity</p:attrName>
                                        </p:attrNameLst>
                                      </p:cBhvr>
                                      <p:to>
                                        <p:strVal val="0.25"/>
                                      </p:to>
                                    </p:set>
                                    <p:animEffect filter="image" prLst="opacity: 0.25">
                                      <p:cBhvr rctx="IE">
                                        <p:cTn id="99" dur="indefinite"/>
                                        <p:tgtEl>
                                          <p:spTgt spid="99"/>
                                        </p:tgtEl>
                                      </p:cBhvr>
                                    </p:animEffect>
                                  </p:childTnLst>
                                </p:cTn>
                              </p:par>
                              <p:par>
                                <p:cTn id="100" presetID="9" presetClass="emph" presetSubtype="0" nodeType="withEffect">
                                  <p:stCondLst>
                                    <p:cond delay="0"/>
                                  </p:stCondLst>
                                  <p:childTnLst>
                                    <p:set>
                                      <p:cBhvr rctx="PPT">
                                        <p:cTn id="101" dur="indefinite"/>
                                        <p:tgtEl>
                                          <p:spTgt spid="122"/>
                                        </p:tgtEl>
                                        <p:attrNameLst>
                                          <p:attrName>style.opacity</p:attrName>
                                        </p:attrNameLst>
                                      </p:cBhvr>
                                      <p:to>
                                        <p:strVal val="0.25"/>
                                      </p:to>
                                    </p:set>
                                    <p:animEffect filter="image" prLst="opacity: 0.25">
                                      <p:cBhvr rctx="IE">
                                        <p:cTn id="102" dur="indefinite"/>
                                        <p:tgtEl>
                                          <p:spTgt spid="122"/>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33"/>
                                        </p:tgtEl>
                                        <p:attrNameLst>
                                          <p:attrName>style.visibility</p:attrName>
                                        </p:attrNameLst>
                                      </p:cBhvr>
                                      <p:to>
                                        <p:strVal val="visible"/>
                                      </p:to>
                                    </p:set>
                                    <p:animEffect transition="in" filter="fade">
                                      <p:cBhvr>
                                        <p:cTn id="105" dur="500"/>
                                        <p:tgtEl>
                                          <p:spTgt spid="133"/>
                                        </p:tgtEl>
                                      </p:cBhvr>
                                    </p:animEffect>
                                  </p:childTnLst>
                                </p:cTn>
                              </p:par>
                            </p:childTnLst>
                          </p:cTn>
                        </p:par>
                      </p:childTnLst>
                    </p:cTn>
                  </p:par>
                  <p:par>
                    <p:cTn id="106" fill="hold">
                      <p:stCondLst>
                        <p:cond delay="indefinite"/>
                      </p:stCondLst>
                      <p:childTnLst>
                        <p:par>
                          <p:cTn id="107" fill="hold">
                            <p:stCondLst>
                              <p:cond delay="0"/>
                            </p:stCondLst>
                            <p:childTnLst>
                              <p:par>
                                <p:cTn id="108" presetID="10" presetClass="exit" presetSubtype="0" fill="hold" grpId="1" nodeType="clickEffect">
                                  <p:stCondLst>
                                    <p:cond delay="0"/>
                                  </p:stCondLst>
                                  <p:childTnLst>
                                    <p:animEffect transition="out" filter="fade">
                                      <p:cBhvr>
                                        <p:cTn id="109" dur="500"/>
                                        <p:tgtEl>
                                          <p:spTgt spid="133"/>
                                        </p:tgtEl>
                                      </p:cBhvr>
                                    </p:animEffect>
                                    <p:set>
                                      <p:cBhvr>
                                        <p:cTn id="110" dur="1" fill="hold">
                                          <p:stCondLst>
                                            <p:cond delay="499"/>
                                          </p:stCondLst>
                                        </p:cTn>
                                        <p:tgtEl>
                                          <p:spTgt spid="133"/>
                                        </p:tgtEl>
                                        <p:attrNameLst>
                                          <p:attrName>style.visibility</p:attrName>
                                        </p:attrNameLst>
                                      </p:cBhvr>
                                      <p:to>
                                        <p:strVal val="hidden"/>
                                      </p:to>
                                    </p:set>
                                  </p:childTnLst>
                                </p:cTn>
                              </p:par>
                              <p:par>
                                <p:cTn id="111" presetID="9" presetClass="emph" presetSubtype="0" nodeType="withEffect">
                                  <p:stCondLst>
                                    <p:cond delay="0"/>
                                  </p:stCondLst>
                                  <p:childTnLst>
                                    <p:set>
                                      <p:cBhvr rctx="PPT">
                                        <p:cTn id="112" dur="indefinite"/>
                                        <p:tgtEl>
                                          <p:spTgt spid="68"/>
                                        </p:tgtEl>
                                        <p:attrNameLst>
                                          <p:attrName>style.opacity</p:attrName>
                                        </p:attrNameLst>
                                      </p:cBhvr>
                                      <p:to>
                                        <p:strVal val="0.25"/>
                                      </p:to>
                                    </p:set>
                                    <p:animEffect filter="image" prLst="opacity: 0.25">
                                      <p:cBhvr rctx="IE">
                                        <p:cTn id="113" dur="indefinite"/>
                                        <p:tgtEl>
                                          <p:spTgt spid="68"/>
                                        </p:tgtEl>
                                      </p:cBhvr>
                                    </p:animEffect>
                                  </p:childTnLst>
                                </p:cTn>
                              </p:par>
                              <p:par>
                                <p:cTn id="114" presetID="9" presetClass="emph" presetSubtype="0" nodeType="withEffect">
                                  <p:stCondLst>
                                    <p:cond delay="0"/>
                                  </p:stCondLst>
                                  <p:childTnLst>
                                    <p:set>
                                      <p:cBhvr rctx="PPT">
                                        <p:cTn id="115" dur="indefinite"/>
                                        <p:tgtEl>
                                          <p:spTgt spid="75"/>
                                        </p:tgtEl>
                                        <p:attrNameLst>
                                          <p:attrName>style.opacity</p:attrName>
                                        </p:attrNameLst>
                                      </p:cBhvr>
                                      <p:to>
                                        <p:strVal val="1"/>
                                      </p:to>
                                    </p:set>
                                    <p:animEffect filter="image" prLst="opacity: 1">
                                      <p:cBhvr rctx="IE">
                                        <p:cTn id="116" dur="indefinite"/>
                                        <p:tgtEl>
                                          <p:spTgt spid="75"/>
                                        </p:tgtEl>
                                      </p:cBhvr>
                                    </p:animEffect>
                                  </p:childTnLst>
                                </p:cTn>
                              </p:par>
                              <p:par>
                                <p:cTn id="117" presetID="10" presetClass="entr" presetSubtype="0" fill="hold" nodeType="withEffect">
                                  <p:stCondLst>
                                    <p:cond delay="0"/>
                                  </p:stCondLst>
                                  <p:childTnLst>
                                    <p:set>
                                      <p:cBhvr>
                                        <p:cTn id="118" dur="1" fill="hold">
                                          <p:stCondLst>
                                            <p:cond delay="0"/>
                                          </p:stCondLst>
                                        </p:cTn>
                                        <p:tgtEl>
                                          <p:spTgt spid="41"/>
                                        </p:tgtEl>
                                        <p:attrNameLst>
                                          <p:attrName>style.visibility</p:attrName>
                                        </p:attrNameLst>
                                      </p:cBhvr>
                                      <p:to>
                                        <p:strVal val="visible"/>
                                      </p:to>
                                    </p:set>
                                    <p:animEffect transition="in" filter="fade">
                                      <p:cBhvr>
                                        <p:cTn id="119" dur="500"/>
                                        <p:tgtEl>
                                          <p:spTgt spid="41"/>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nodeType="clickEffect">
                                  <p:stCondLst>
                                    <p:cond delay="0"/>
                                  </p:stCondLst>
                                  <p:childTnLst>
                                    <p:set>
                                      <p:cBhvr>
                                        <p:cTn id="123" dur="1" fill="hold">
                                          <p:stCondLst>
                                            <p:cond delay="0"/>
                                          </p:stCondLst>
                                        </p:cTn>
                                        <p:tgtEl>
                                          <p:spTgt spid="125"/>
                                        </p:tgtEl>
                                        <p:attrNameLst>
                                          <p:attrName>style.visibility</p:attrName>
                                        </p:attrNameLst>
                                      </p:cBhvr>
                                      <p:to>
                                        <p:strVal val="visible"/>
                                      </p:to>
                                    </p:set>
                                    <p:animEffect transition="in" filter="fade">
                                      <p:cBhvr>
                                        <p:cTn id="124" dur="500"/>
                                        <p:tgtEl>
                                          <p:spTgt spid="125"/>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nodeType="clickEffect">
                                  <p:stCondLst>
                                    <p:cond delay="0"/>
                                  </p:stCondLst>
                                  <p:childTnLst>
                                    <p:set>
                                      <p:cBhvr>
                                        <p:cTn id="128" dur="1" fill="hold">
                                          <p:stCondLst>
                                            <p:cond delay="0"/>
                                          </p:stCondLst>
                                        </p:cTn>
                                        <p:tgtEl>
                                          <p:spTgt spid="128"/>
                                        </p:tgtEl>
                                        <p:attrNameLst>
                                          <p:attrName>style.visibility</p:attrName>
                                        </p:attrNameLst>
                                      </p:cBhvr>
                                      <p:to>
                                        <p:strVal val="visible"/>
                                      </p:to>
                                    </p:set>
                                    <p:animEffect transition="in" filter="fade">
                                      <p:cBhvr>
                                        <p:cTn id="129" dur="500"/>
                                        <p:tgtEl>
                                          <p:spTgt spid="128"/>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mph" presetSubtype="0" nodeType="clickEffect">
                                  <p:stCondLst>
                                    <p:cond delay="0"/>
                                  </p:stCondLst>
                                  <p:childTnLst>
                                    <p:set>
                                      <p:cBhvr rctx="PPT">
                                        <p:cTn id="133" dur="indefinite"/>
                                        <p:tgtEl>
                                          <p:spTgt spid="41"/>
                                        </p:tgtEl>
                                        <p:attrNameLst>
                                          <p:attrName>style.opacity</p:attrName>
                                        </p:attrNameLst>
                                      </p:cBhvr>
                                      <p:to>
                                        <p:strVal val="0.25"/>
                                      </p:to>
                                    </p:set>
                                    <p:animEffect filter="image" prLst="opacity: 0.25">
                                      <p:cBhvr rctx="IE">
                                        <p:cTn id="134" dur="indefinite"/>
                                        <p:tgtEl>
                                          <p:spTgt spid="41"/>
                                        </p:tgtEl>
                                      </p:cBhvr>
                                    </p:animEffect>
                                  </p:childTnLst>
                                </p:cTn>
                              </p:par>
                              <p:par>
                                <p:cTn id="135" presetID="9" presetClass="emph" presetSubtype="0" nodeType="withEffect">
                                  <p:stCondLst>
                                    <p:cond delay="0"/>
                                  </p:stCondLst>
                                  <p:childTnLst>
                                    <p:set>
                                      <p:cBhvr rctx="PPT">
                                        <p:cTn id="136" dur="indefinite"/>
                                        <p:tgtEl>
                                          <p:spTgt spid="125"/>
                                        </p:tgtEl>
                                        <p:attrNameLst>
                                          <p:attrName>style.opacity</p:attrName>
                                        </p:attrNameLst>
                                      </p:cBhvr>
                                      <p:to>
                                        <p:strVal val="0.25"/>
                                      </p:to>
                                    </p:set>
                                    <p:animEffect filter="image" prLst="opacity: 0.25">
                                      <p:cBhvr rctx="IE">
                                        <p:cTn id="137" dur="indefinite"/>
                                        <p:tgtEl>
                                          <p:spTgt spid="125"/>
                                        </p:tgtEl>
                                      </p:cBhvr>
                                    </p:animEffect>
                                  </p:childTnLst>
                                </p:cTn>
                              </p:par>
                              <p:par>
                                <p:cTn id="138" presetID="9" presetClass="emph" presetSubtype="0" nodeType="withEffect">
                                  <p:stCondLst>
                                    <p:cond delay="0"/>
                                  </p:stCondLst>
                                  <p:childTnLst>
                                    <p:set>
                                      <p:cBhvr rctx="PPT">
                                        <p:cTn id="139" dur="indefinite"/>
                                        <p:tgtEl>
                                          <p:spTgt spid="128"/>
                                        </p:tgtEl>
                                        <p:attrNameLst>
                                          <p:attrName>style.opacity</p:attrName>
                                        </p:attrNameLst>
                                      </p:cBhvr>
                                      <p:to>
                                        <p:strVal val="0.25"/>
                                      </p:to>
                                    </p:set>
                                    <p:animEffect filter="image" prLst="opacity: 0.25">
                                      <p:cBhvr rctx="IE">
                                        <p:cTn id="140" dur="indefinite"/>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animBg="1"/>
      <p:bldP spid="133" grpId="1" animBg="1"/>
      <p:bldP spid="132" grpId="0" animBg="1"/>
      <p:bldP spid="132"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789" y="114936"/>
            <a:ext cx="8679392" cy="545192"/>
          </a:xfrm>
        </p:spPr>
        <p:txBody>
          <a:bodyPr/>
          <a:lstStyle/>
          <a:p>
            <a:r>
              <a:rPr lang="en-US" dirty="0" smtClean="0"/>
              <a:t>Extend AWS CodePipeline using </a:t>
            </a:r>
            <a:r>
              <a:rPr lang="en-US" dirty="0"/>
              <a:t>c</a:t>
            </a:r>
            <a:r>
              <a:rPr lang="en-US" dirty="0" smtClean="0"/>
              <a:t>ustom </a:t>
            </a:r>
            <a:r>
              <a:rPr lang="en-US" dirty="0"/>
              <a:t>a</a:t>
            </a:r>
            <a:r>
              <a:rPr lang="en-US" dirty="0" smtClean="0"/>
              <a:t>ctions</a:t>
            </a:r>
            <a:endParaRPr lang="en-US" dirty="0"/>
          </a:p>
        </p:txBody>
      </p:sp>
      <p:sp>
        <p:nvSpPr>
          <p:cNvPr id="5" name="Text Placeholder 4"/>
          <p:cNvSpPr>
            <a:spLocks noGrp="1"/>
          </p:cNvSpPr>
          <p:nvPr>
            <p:ph type="body" sz="half" idx="2"/>
          </p:nvPr>
        </p:nvSpPr>
        <p:spPr>
          <a:xfrm>
            <a:off x="3479308" y="2258253"/>
            <a:ext cx="1924050" cy="340940"/>
          </a:xfrm>
        </p:spPr>
        <p:txBody>
          <a:bodyPr/>
          <a:lstStyle/>
          <a:p>
            <a:r>
              <a:rPr lang="en-US" dirty="0" smtClean="0"/>
              <a:t>Update tickets</a:t>
            </a:r>
            <a:endParaRPr lang="en-US" dirty="0"/>
          </a:p>
        </p:txBody>
      </p:sp>
      <p:sp>
        <p:nvSpPr>
          <p:cNvPr id="6" name="Text Placeholder 5"/>
          <p:cNvSpPr>
            <a:spLocks noGrp="1"/>
          </p:cNvSpPr>
          <p:nvPr>
            <p:ph type="body" sz="half" idx="11"/>
          </p:nvPr>
        </p:nvSpPr>
        <p:spPr>
          <a:xfrm>
            <a:off x="6286444" y="2256155"/>
            <a:ext cx="1924050" cy="340940"/>
          </a:xfrm>
        </p:spPr>
        <p:txBody>
          <a:bodyPr/>
          <a:lstStyle/>
          <a:p>
            <a:r>
              <a:rPr lang="en-US" dirty="0" smtClean="0"/>
              <a:t>Provision resources</a:t>
            </a:r>
            <a:endParaRPr lang="en-US" dirty="0"/>
          </a:p>
        </p:txBody>
      </p:sp>
      <p:sp>
        <p:nvSpPr>
          <p:cNvPr id="7" name="Text Placeholder 6"/>
          <p:cNvSpPr>
            <a:spLocks noGrp="1"/>
          </p:cNvSpPr>
          <p:nvPr>
            <p:ph type="body" sz="half" idx="13"/>
          </p:nvPr>
        </p:nvSpPr>
        <p:spPr>
          <a:xfrm>
            <a:off x="646653" y="4088542"/>
            <a:ext cx="1924050" cy="340940"/>
          </a:xfrm>
        </p:spPr>
        <p:txBody>
          <a:bodyPr/>
          <a:lstStyle/>
          <a:p>
            <a:r>
              <a:rPr lang="en-US" dirty="0" smtClean="0"/>
              <a:t>Update dashboards</a:t>
            </a:r>
            <a:endParaRPr lang="en-US" dirty="0"/>
          </a:p>
        </p:txBody>
      </p:sp>
      <p:sp>
        <p:nvSpPr>
          <p:cNvPr id="25" name="Text Placeholder 6"/>
          <p:cNvSpPr>
            <a:spLocks noGrp="1"/>
          </p:cNvSpPr>
          <p:nvPr>
            <p:ph type="body" sz="half" idx="15"/>
          </p:nvPr>
        </p:nvSpPr>
        <p:spPr>
          <a:xfrm>
            <a:off x="646653" y="2256155"/>
            <a:ext cx="1924050" cy="340940"/>
          </a:xfrm>
        </p:spPr>
        <p:txBody>
          <a:bodyPr/>
          <a:lstStyle/>
          <a:p>
            <a:r>
              <a:rPr lang="en-US" dirty="0" smtClean="0"/>
              <a:t>Mobile testing</a:t>
            </a:r>
            <a:endParaRPr lang="en-US" dirty="0"/>
          </a:p>
        </p:txBody>
      </p:sp>
      <p:sp>
        <p:nvSpPr>
          <p:cNvPr id="8" name="Text Placeholder 7"/>
          <p:cNvSpPr>
            <a:spLocks noGrp="1"/>
          </p:cNvSpPr>
          <p:nvPr>
            <p:ph type="body" sz="half" idx="17"/>
          </p:nvPr>
        </p:nvSpPr>
        <p:spPr>
          <a:xfrm>
            <a:off x="3479308" y="4090640"/>
            <a:ext cx="1924050" cy="340940"/>
          </a:xfrm>
        </p:spPr>
        <p:txBody>
          <a:bodyPr/>
          <a:lstStyle/>
          <a:p>
            <a:r>
              <a:rPr lang="en-US" dirty="0" smtClean="0"/>
              <a:t>Send notifications</a:t>
            </a:r>
            <a:endParaRPr lang="en-US" dirty="0"/>
          </a:p>
        </p:txBody>
      </p:sp>
      <p:sp>
        <p:nvSpPr>
          <p:cNvPr id="9" name="Text Placeholder 8"/>
          <p:cNvSpPr>
            <a:spLocks noGrp="1"/>
          </p:cNvSpPr>
          <p:nvPr>
            <p:ph type="body" sz="half" idx="19"/>
          </p:nvPr>
        </p:nvSpPr>
        <p:spPr>
          <a:xfrm>
            <a:off x="6286444" y="4088542"/>
            <a:ext cx="1924050" cy="340940"/>
          </a:xfrm>
        </p:spPr>
        <p:txBody>
          <a:bodyPr/>
          <a:lstStyle/>
          <a:p>
            <a:r>
              <a:rPr lang="en-US" dirty="0" smtClean="0"/>
              <a:t>Security scan</a:t>
            </a:r>
            <a:endParaRPr lang="en-US" dirty="0"/>
          </a:p>
        </p:txBody>
      </p:sp>
      <p:pic>
        <p:nvPicPr>
          <p:cNvPr id="26" name="Picture Placeholder 25"/>
          <p:cNvPicPr>
            <a:picLocks noGrp="1" noChangeAspect="1"/>
          </p:cNvPicPr>
          <p:nvPr>
            <p:ph type="pic" sz="quarter" idx="20"/>
          </p:nvPr>
        </p:nvPicPr>
        <p:blipFill>
          <a:blip r:embed="rId3" cstate="email">
            <a:extLst>
              <a:ext uri="{28A0092B-C50C-407E-A947-70E740481C1C}">
                <a14:useLocalDpi xmlns:a14="http://schemas.microsoft.com/office/drawing/2010/main"/>
              </a:ext>
            </a:extLst>
          </a:blip>
          <a:srcRect/>
          <a:stretch>
            <a:fillRect/>
          </a:stretch>
        </p:blipFill>
        <p:spPr/>
      </p:pic>
      <p:pic>
        <p:nvPicPr>
          <p:cNvPr id="29" name="Picture Placeholder 23"/>
          <p:cNvPicPr>
            <a:picLocks noGrp="1" noChangeAspect="1"/>
          </p:cNvPicPr>
          <p:nvPr>
            <p:ph type="pic" sz="quarter" idx="21"/>
          </p:nvPr>
        </p:nvPicPr>
        <p:blipFill>
          <a:blip r:embed="rId4" cstate="email">
            <a:extLst>
              <a:ext uri="{28A0092B-C50C-407E-A947-70E740481C1C}">
                <a14:useLocalDpi xmlns:a14="http://schemas.microsoft.com/office/drawing/2010/main"/>
              </a:ext>
            </a:extLst>
          </a:blip>
          <a:stretch>
            <a:fillRect/>
          </a:stretch>
        </p:blipFill>
        <p:spPr>
          <a:xfrm>
            <a:off x="1018302" y="1077501"/>
            <a:ext cx="1180752" cy="1180752"/>
          </a:xfrm>
        </p:spPr>
      </p:pic>
      <p:pic>
        <p:nvPicPr>
          <p:cNvPr id="21" name="Picture 8" descr="Secure_in_the_Cloud"/>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516371" y="2831033"/>
            <a:ext cx="1464196" cy="116365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755988" y="984630"/>
            <a:ext cx="1370691" cy="1370691"/>
          </a:xfrm>
          <a:prstGeom prst="rect">
            <a:avLst/>
          </a:prstGeom>
        </p:spPr>
      </p:pic>
      <p:pic>
        <p:nvPicPr>
          <p:cNvPr id="10" name="Picture 9"/>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91128" y="2695308"/>
            <a:ext cx="1435100" cy="1435100"/>
          </a:xfrm>
          <a:prstGeom prst="rect">
            <a:avLst/>
          </a:prstGeom>
        </p:spPr>
      </p:pic>
      <p:cxnSp>
        <p:nvCxnSpPr>
          <p:cNvPr id="13" name="Straight Connector 12"/>
          <p:cNvCxnSpPr/>
          <p:nvPr/>
        </p:nvCxnSpPr>
        <p:spPr>
          <a:xfrm>
            <a:off x="1793036" y="2856032"/>
            <a:ext cx="0" cy="111365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pic>
        <p:nvPicPr>
          <p:cNvPr id="14" name="Picture 13"/>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3730468" y="2704091"/>
            <a:ext cx="1421730" cy="1421730"/>
          </a:xfrm>
          <a:prstGeom prst="rect">
            <a:avLst/>
          </a:prstGeom>
        </p:spPr>
      </p:pic>
      <p:pic>
        <p:nvPicPr>
          <p:cNvPr id="17" name="Picture Placeholder 25"/>
          <p:cNvPicPr>
            <a:picLocks noGrp="1" noChangeAspect="1"/>
          </p:cNvPicPr>
          <p:nvPr>
            <p:ph type="pic" sz="quarter" idx="20"/>
          </p:nvPr>
        </p:nvPicPr>
        <p:blipFill>
          <a:blip r:embed="rId3" cstate="email">
            <a:extLst>
              <a:ext uri="{28A0092B-C50C-407E-A947-70E740481C1C}">
                <a14:useLocalDpi xmlns:a14="http://schemas.microsoft.com/office/drawing/2010/main"/>
              </a:ext>
            </a:extLst>
          </a:blip>
          <a:srcRect t="3012" b="3012"/>
          <a:stretch>
            <a:fillRect/>
          </a:stretch>
        </p:blipFill>
        <p:spPr>
          <a:xfrm>
            <a:off x="6620255" y="1077501"/>
            <a:ext cx="1256428" cy="1180752"/>
          </a:xfrm>
        </p:spPr>
      </p:pic>
    </p:spTree>
    <p:extLst>
      <p:ext uri="{BB962C8B-B14F-4D97-AF65-F5344CB8AC3E}">
        <p14:creationId xmlns:p14="http://schemas.microsoft.com/office/powerpoint/2010/main" val="345406704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AWS service integrations</a:t>
            </a:r>
            <a:endParaRPr lang="en-US" dirty="0"/>
          </a:p>
        </p:txBody>
      </p:sp>
      <p:graphicFrame>
        <p:nvGraphicFramePr>
          <p:cNvPr id="23" name="Content Placeholder 3"/>
          <p:cNvGraphicFramePr>
            <a:graphicFrameLocks/>
          </p:cNvGraphicFramePr>
          <p:nvPr>
            <p:extLst/>
          </p:nvPr>
        </p:nvGraphicFramePr>
        <p:xfrm>
          <a:off x="475034" y="800427"/>
          <a:ext cx="8204200" cy="6320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Text Placeholder 18"/>
          <p:cNvSpPr txBox="1">
            <a:spLocks/>
          </p:cNvSpPr>
          <p:nvPr/>
        </p:nvSpPr>
        <p:spPr>
          <a:xfrm>
            <a:off x="475034" y="2178672"/>
            <a:ext cx="2936667" cy="359691"/>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dirty="0"/>
          </a:p>
        </p:txBody>
      </p:sp>
      <p:sp>
        <p:nvSpPr>
          <p:cNvPr id="22" name="Text Placeholder 19"/>
          <p:cNvSpPr txBox="1">
            <a:spLocks/>
          </p:cNvSpPr>
          <p:nvPr/>
        </p:nvSpPr>
        <p:spPr>
          <a:xfrm>
            <a:off x="5605426" y="2776102"/>
            <a:ext cx="3586029" cy="404751"/>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AWS Elastic Beanstalk</a:t>
            </a:r>
            <a:endParaRPr lang="en-US" dirty="0"/>
          </a:p>
        </p:txBody>
      </p:sp>
      <p:sp>
        <p:nvSpPr>
          <p:cNvPr id="24" name="Text Placeholder 20"/>
          <p:cNvSpPr txBox="1">
            <a:spLocks/>
          </p:cNvSpPr>
          <p:nvPr/>
        </p:nvSpPr>
        <p:spPr>
          <a:xfrm>
            <a:off x="475034" y="1572784"/>
            <a:ext cx="2072223" cy="442627"/>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Amazon S3</a:t>
            </a:r>
            <a:endParaRPr lang="en-US" dirty="0"/>
          </a:p>
        </p:txBody>
      </p:sp>
      <p:sp>
        <p:nvSpPr>
          <p:cNvPr id="25" name="Text Placeholder 21"/>
          <p:cNvSpPr txBox="1">
            <a:spLocks/>
          </p:cNvSpPr>
          <p:nvPr/>
        </p:nvSpPr>
        <p:spPr>
          <a:xfrm>
            <a:off x="5605426" y="1572784"/>
            <a:ext cx="2936667" cy="436459"/>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AWS CodeDeploy</a:t>
            </a:r>
            <a:endParaRPr lang="en-US" dirty="0"/>
          </a:p>
        </p:txBody>
      </p:sp>
      <p:sp>
        <p:nvSpPr>
          <p:cNvPr id="26" name="Text Placeholder 22"/>
          <p:cNvSpPr txBox="1">
            <a:spLocks/>
          </p:cNvSpPr>
          <p:nvPr/>
        </p:nvSpPr>
        <p:spPr>
          <a:xfrm>
            <a:off x="3212607" y="1572784"/>
            <a:ext cx="2936667" cy="442626"/>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AWS Lambda</a:t>
            </a:r>
            <a:endParaRPr lang="en-US" dirty="0"/>
          </a:p>
        </p:txBody>
      </p:sp>
      <p:sp>
        <p:nvSpPr>
          <p:cNvPr id="9" name="Text Placeholder 20"/>
          <p:cNvSpPr txBox="1">
            <a:spLocks/>
          </p:cNvSpPr>
          <p:nvPr/>
        </p:nvSpPr>
        <p:spPr>
          <a:xfrm>
            <a:off x="475034" y="2207996"/>
            <a:ext cx="2936667" cy="402906"/>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AWS CodeCommit</a:t>
            </a:r>
            <a:endParaRPr lang="en-US" dirty="0"/>
          </a:p>
        </p:txBody>
      </p:sp>
      <p:sp>
        <p:nvSpPr>
          <p:cNvPr id="10" name="Text Placeholder 21"/>
          <p:cNvSpPr txBox="1">
            <a:spLocks/>
          </p:cNvSpPr>
          <p:nvPr/>
        </p:nvSpPr>
        <p:spPr>
          <a:xfrm>
            <a:off x="5605426" y="3346054"/>
            <a:ext cx="2936667" cy="471530"/>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AWS OpsWorks</a:t>
            </a:r>
            <a:endParaRPr lang="en-US" dirty="0"/>
          </a:p>
        </p:txBody>
      </p:sp>
      <p:sp>
        <p:nvSpPr>
          <p:cNvPr id="11" name="Text Placeholder 21"/>
          <p:cNvSpPr txBox="1">
            <a:spLocks/>
          </p:cNvSpPr>
          <p:nvPr/>
        </p:nvSpPr>
        <p:spPr>
          <a:xfrm>
            <a:off x="5600558" y="2174443"/>
            <a:ext cx="3226340" cy="436459"/>
          </a:xfrm>
          <a:prstGeom prst="rect">
            <a:avLst/>
          </a:prstGeom>
        </p:spPr>
        <p:txBody>
          <a:bodyPr/>
          <a:lstStyle>
            <a:lvl1pPr marL="0" indent="0" algn="l" defTabSz="457200" rtl="0" eaLnBrk="1" latinLnBrk="0" hangingPunct="1">
              <a:spcBef>
                <a:spcPct val="20000"/>
              </a:spcBef>
              <a:buFontTx/>
              <a:buNone/>
              <a:defRPr sz="2400" b="0" i="0" kern="1200">
                <a:solidFill>
                  <a:schemeClr val="accent6">
                    <a:lumMod val="50000"/>
                  </a:schemeClr>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accent6">
                    <a:lumMod val="50000"/>
                  </a:schemeClr>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accent6">
                    <a:lumMod val="50000"/>
                  </a:schemeClr>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accent6">
                    <a:lumMod val="50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AWS CloudFormation</a:t>
            </a:r>
            <a:endParaRPr lang="en-US" dirty="0"/>
          </a:p>
        </p:txBody>
      </p:sp>
    </p:spTree>
    <p:extLst>
      <p:ext uri="{BB962C8B-B14F-4D97-AF65-F5344CB8AC3E}">
        <p14:creationId xmlns:p14="http://schemas.microsoft.com/office/powerpoint/2010/main" val="7230484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PE stormrunne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4360134" y="3485967"/>
            <a:ext cx="2382265" cy="73032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312441" y="2911947"/>
            <a:ext cx="2477650" cy="446371"/>
          </a:xfrm>
          <a:prstGeom prst="rect">
            <a:avLst/>
          </a:prstGeom>
        </p:spPr>
      </p:pic>
      <p:sp>
        <p:nvSpPr>
          <p:cNvPr id="2" name="Title 1"/>
          <p:cNvSpPr>
            <a:spLocks noGrp="1"/>
          </p:cNvSpPr>
          <p:nvPr>
            <p:ph type="title"/>
          </p:nvPr>
        </p:nvSpPr>
        <p:spPr/>
        <p:txBody>
          <a:bodyPr/>
          <a:lstStyle/>
          <a:p>
            <a:r>
              <a:rPr lang="en-US" dirty="0" smtClean="0"/>
              <a:t>We have a strong partner list, and it’s growing</a:t>
            </a:r>
            <a:endParaRPr lang="en-US" dirty="0"/>
          </a:p>
        </p:txBody>
      </p:sp>
      <p:pic>
        <p:nvPicPr>
          <p:cNvPr id="5" name="Picture 4"/>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11129" y="1459283"/>
            <a:ext cx="1136728" cy="466059"/>
          </a:xfrm>
          <a:prstGeom prst="rect">
            <a:avLst/>
          </a:prstGeom>
        </p:spPr>
      </p:pic>
      <p:pic>
        <p:nvPicPr>
          <p:cNvPr id="11" name="Picture 10"/>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665946" y="1459283"/>
            <a:ext cx="1421712" cy="625553"/>
          </a:xfrm>
          <a:prstGeom prst="rect">
            <a:avLst/>
          </a:prstGeom>
        </p:spPr>
      </p:pic>
      <p:pic>
        <p:nvPicPr>
          <p:cNvPr id="12" name="Picture 11"/>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2596538" y="2476363"/>
            <a:ext cx="1560529" cy="501879"/>
          </a:xfrm>
          <a:prstGeom prst="rect">
            <a:avLst/>
          </a:prstGeom>
        </p:spPr>
      </p:pic>
      <p:pic>
        <p:nvPicPr>
          <p:cNvPr id="17" name="Picture 16"/>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4741380" y="1459283"/>
            <a:ext cx="1619773" cy="469074"/>
          </a:xfrm>
          <a:prstGeom prst="rect">
            <a:avLst/>
          </a:prstGeom>
        </p:spPr>
      </p:pic>
      <p:pic>
        <p:nvPicPr>
          <p:cNvPr id="19" name="Picture 18"/>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4790196" y="4503001"/>
            <a:ext cx="1522140" cy="299552"/>
          </a:xfrm>
          <a:prstGeom prst="rect">
            <a:avLst/>
          </a:prstGeom>
        </p:spPr>
      </p:pic>
      <p:pic>
        <p:nvPicPr>
          <p:cNvPr id="21" name="Picture 20"/>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6769568" y="1459283"/>
            <a:ext cx="1475908" cy="438784"/>
          </a:xfrm>
          <a:prstGeom prst="rect">
            <a:avLst/>
          </a:prstGeom>
        </p:spPr>
      </p:pic>
      <p:pic>
        <p:nvPicPr>
          <p:cNvPr id="3" name="Picture 2"/>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4582059" y="2258283"/>
            <a:ext cx="1938414" cy="226409"/>
          </a:xfrm>
          <a:prstGeom prst="rect">
            <a:avLst/>
          </a:prstGeom>
        </p:spPr>
      </p:pic>
      <p:pic>
        <p:nvPicPr>
          <p:cNvPr id="1026" name="Picture 2" descr="https://www.solanolabs.com/brand/logos/solano-labs-logo-color-RGB.png"/>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2464303" y="2978242"/>
            <a:ext cx="1770451" cy="103276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3" name="Content Placeholder 3"/>
          <p:cNvGraphicFramePr>
            <a:graphicFrameLocks/>
          </p:cNvGraphicFramePr>
          <p:nvPr>
            <p:extLst/>
          </p:nvPr>
        </p:nvGraphicFramePr>
        <p:xfrm>
          <a:off x="475034" y="800428"/>
          <a:ext cx="8204200" cy="45658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pic>
        <p:nvPicPr>
          <p:cNvPr id="6" name="Picture 5"/>
          <p:cNvPicPr>
            <a:picLocks noChangeAspect="1"/>
          </p:cNvPicPr>
          <p:nvPr/>
        </p:nvPicPr>
        <p:blipFill>
          <a:blip r:embed="rId18" cstate="email">
            <a:extLst>
              <a:ext uri="{28A0092B-C50C-407E-A947-70E740481C1C}">
                <a14:useLocalDpi xmlns:a14="http://schemas.microsoft.com/office/drawing/2010/main"/>
              </a:ext>
            </a:extLst>
          </a:blip>
          <a:stretch>
            <a:fillRect/>
          </a:stretch>
        </p:blipFill>
        <p:spPr>
          <a:xfrm>
            <a:off x="2494345" y="4011005"/>
            <a:ext cx="1764913" cy="784406"/>
          </a:xfrm>
          <a:prstGeom prst="rect">
            <a:avLst/>
          </a:prstGeom>
        </p:spPr>
      </p:pic>
    </p:spTree>
    <p:extLst>
      <p:ext uri="{BB962C8B-B14F-4D97-AF65-F5344CB8AC3E}">
        <p14:creationId xmlns:p14="http://schemas.microsoft.com/office/powerpoint/2010/main" val="349678048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14788" y="-796925"/>
            <a:ext cx="6737350" cy="6737350"/>
          </a:xfrm>
          <a:prstGeom prst="rect">
            <a:avLst/>
          </a:prstGeom>
        </p:spPr>
      </p:pic>
      <p:sp>
        <p:nvSpPr>
          <p:cNvPr id="5" name="TextBox 4"/>
          <p:cNvSpPr txBox="1"/>
          <p:nvPr/>
        </p:nvSpPr>
        <p:spPr>
          <a:xfrm>
            <a:off x="2283380" y="1391557"/>
            <a:ext cx="4551051" cy="2062103"/>
          </a:xfrm>
          <a:prstGeom prst="rect">
            <a:avLst/>
          </a:prstGeom>
          <a:noFill/>
        </p:spPr>
        <p:txBody>
          <a:bodyPr wrap="square" rtlCol="0">
            <a:spAutoFit/>
          </a:bodyPr>
          <a:lstStyle/>
          <a:p>
            <a:r>
              <a:rPr lang="en-US" sz="8000" b="1" u="sng" dirty="0" smtClean="0">
                <a:solidFill>
                  <a:schemeClr val="bg1"/>
                </a:solidFill>
                <a:effectLst>
                  <a:outerShdw blurRad="50800" dist="76200" dir="2700000" algn="tl" rotWithShape="0">
                    <a:prstClr val="black">
                      <a:alpha val="40000"/>
                    </a:prstClr>
                  </a:outerShdw>
                </a:effectLst>
              </a:rPr>
              <a:t>DEMO 2</a:t>
            </a:r>
          </a:p>
          <a:p>
            <a:r>
              <a:rPr lang="en-US" sz="4800" b="1" u="sng" dirty="0" smtClean="0">
                <a:solidFill>
                  <a:schemeClr val="bg1"/>
                </a:solidFill>
                <a:effectLst>
                  <a:outerShdw blurRad="50800" dist="76200" dir="2700000" algn="tl" rotWithShape="0">
                    <a:prstClr val="black">
                      <a:alpha val="40000"/>
                    </a:prstClr>
                  </a:outerShdw>
                </a:effectLst>
              </a:rPr>
              <a:t>CI/CD Pipeline</a:t>
            </a:r>
            <a:endParaRPr lang="en-US" sz="4800" b="1" u="sng" dirty="0">
              <a:solidFill>
                <a:schemeClr val="bg1"/>
              </a:solidFill>
              <a:effectLst>
                <a:outerShdw blurRad="50800" dist="76200" dir="2700000" algn="tl" rotWithShape="0">
                  <a:prstClr val="black">
                    <a:alpha val="40000"/>
                  </a:prstClr>
                </a:outerShdw>
              </a:effectLst>
            </a:endParaRPr>
          </a:p>
        </p:txBody>
      </p:sp>
    </p:spTree>
    <p:extLst>
      <p:ext uri="{BB962C8B-B14F-4D97-AF65-F5344CB8AC3E}">
        <p14:creationId xmlns:p14="http://schemas.microsoft.com/office/powerpoint/2010/main" val="4253714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159414" y="678924"/>
            <a:ext cx="5498123" cy="4093428"/>
          </a:xfrm>
          <a:prstGeom prst="rect">
            <a:avLst/>
          </a:prstGeom>
          <a:noFill/>
        </p:spPr>
        <p:txBody>
          <a:bodyPr wrap="square" rtlCol="0">
            <a:spAutoFit/>
          </a:bodyPr>
          <a:lstStyle/>
          <a:p>
            <a:r>
              <a:rPr lang="en-US" sz="2000" dirty="0" smtClean="0"/>
              <a:t>Gives </a:t>
            </a:r>
            <a:r>
              <a:rPr lang="en-US" sz="2000" dirty="0"/>
              <a:t>developers and systems administrators an easy way to create and manage a collection of related AWS </a:t>
            </a:r>
            <a:r>
              <a:rPr lang="en-US" sz="2000" dirty="0" smtClean="0"/>
              <a:t>resources</a:t>
            </a:r>
          </a:p>
          <a:p>
            <a:endParaRPr lang="en-US" sz="2000" dirty="0"/>
          </a:p>
          <a:p>
            <a:r>
              <a:rPr lang="en-US" sz="2000" dirty="0" smtClean="0"/>
              <a:t>Understands dependencies and supports rollbacks and versioning</a:t>
            </a:r>
          </a:p>
          <a:p>
            <a:endParaRPr lang="en-US" sz="2000" dirty="0"/>
          </a:p>
          <a:p>
            <a:r>
              <a:rPr lang="en-US" sz="2000" dirty="0" smtClean="0"/>
              <a:t>Allows for reusable component design strategies</a:t>
            </a:r>
          </a:p>
          <a:p>
            <a:endParaRPr lang="en-US" sz="2000" dirty="0" smtClean="0"/>
          </a:p>
          <a:p>
            <a:r>
              <a:rPr lang="en-US" sz="2000" dirty="0" smtClean="0"/>
              <a:t>Supports a portable JSON or YAML format</a:t>
            </a:r>
            <a:endParaRPr lang="en-US" sz="2000" dirty="0"/>
          </a:p>
          <a:p>
            <a:endParaRPr lang="en-US" sz="2000" dirty="0" smtClean="0"/>
          </a:p>
          <a:p>
            <a:r>
              <a:rPr lang="en-US" sz="2000" dirty="0" smtClean="0"/>
              <a:t>Authoring tools continue to improve</a:t>
            </a:r>
          </a:p>
        </p:txBody>
      </p:sp>
      <p:sp>
        <p:nvSpPr>
          <p:cNvPr id="6" name="Title 1"/>
          <p:cNvSpPr>
            <a:spLocks noGrp="1"/>
          </p:cNvSpPr>
          <p:nvPr>
            <p:ph type="title"/>
          </p:nvPr>
        </p:nvSpPr>
        <p:spPr/>
        <p:txBody>
          <a:bodyPr/>
          <a:lstStyle/>
          <a:p>
            <a:r>
              <a:rPr lang="en-US" dirty="0" smtClean="0"/>
              <a:t>AWS CloudFormation</a:t>
            </a:r>
            <a:endParaRPr lang="en-US" dirty="0"/>
          </a:p>
        </p:txBody>
      </p:sp>
      <p:pic>
        <p:nvPicPr>
          <p:cNvPr id="8" name="Picture Placeholder 11"/>
          <p:cNvPicPr>
            <a:picLocks noChangeAspect="1"/>
          </p:cNvPicPr>
          <p:nvPr/>
        </p:nvPicPr>
        <p:blipFill>
          <a:blip r:embed="rId3">
            <a:extLst>
              <a:ext uri="{28A0092B-C50C-407E-A947-70E740481C1C}">
                <a14:useLocalDpi xmlns:a14="http://schemas.microsoft.com/office/drawing/2010/main" val="0"/>
              </a:ext>
            </a:extLst>
          </a:blip>
          <a:srcRect l="2332" r="2332"/>
          <a:stretch>
            <a:fillRect/>
          </a:stretch>
        </p:blipFill>
        <p:spPr>
          <a:xfrm>
            <a:off x="239223" y="1612669"/>
            <a:ext cx="2877367" cy="2152935"/>
          </a:xfrm>
          <a:prstGeom prst="rect">
            <a:avLst/>
          </a:prstGeom>
        </p:spPr>
      </p:pic>
    </p:spTree>
    <p:extLst>
      <p:ext uri="{BB962C8B-B14F-4D97-AF65-F5344CB8AC3E}">
        <p14:creationId xmlns:p14="http://schemas.microsoft.com/office/powerpoint/2010/main" val="35083422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t>
            </a:r>
            <a:r>
              <a:rPr lang="en-US" dirty="0" smtClean="0"/>
              <a:t>invest in </a:t>
            </a:r>
            <a:r>
              <a:rPr lang="en-US" dirty="0"/>
              <a:t>DevOps</a:t>
            </a:r>
          </a:p>
        </p:txBody>
      </p:sp>
      <p:sp>
        <p:nvSpPr>
          <p:cNvPr id="3" name="Content Placeholder 2"/>
          <p:cNvSpPr>
            <a:spLocks noGrp="1"/>
          </p:cNvSpPr>
          <p:nvPr>
            <p:ph idx="1"/>
          </p:nvPr>
        </p:nvSpPr>
        <p:spPr>
          <a:xfrm>
            <a:off x="336789" y="877391"/>
            <a:ext cx="6664171" cy="3857314"/>
          </a:xfrm>
        </p:spPr>
        <p:txBody>
          <a:bodyPr/>
          <a:lstStyle/>
          <a:p>
            <a:pPr marL="342900" indent="-342900">
              <a:buFont typeface="Arial" charset="0"/>
              <a:buChar char="•"/>
            </a:pPr>
            <a:r>
              <a:rPr lang="en-US" dirty="0" smtClean="0"/>
              <a:t>Startups can now take on giants with little to no funding ahead of time</a:t>
            </a:r>
          </a:p>
          <a:p>
            <a:pPr marL="342900" indent="-342900">
              <a:buFont typeface="Arial" charset="0"/>
              <a:buChar char="•"/>
            </a:pPr>
            <a:r>
              <a:rPr lang="en-US" dirty="0" smtClean="0"/>
              <a:t>Getting your software into the hands of millions is a click/download away</a:t>
            </a:r>
          </a:p>
          <a:p>
            <a:pPr marL="342900" indent="-342900">
              <a:buFont typeface="Arial" charset="0"/>
              <a:buChar char="•"/>
            </a:pPr>
            <a:r>
              <a:rPr lang="en-US" dirty="0"/>
              <a:t>Your ability to move fast is paramount to your ability to fight off </a:t>
            </a:r>
            <a:r>
              <a:rPr lang="en-US" dirty="0" smtClean="0"/>
              <a:t>disruption</a:t>
            </a:r>
          </a:p>
          <a:p>
            <a:pPr marL="342900" indent="-342900">
              <a:buFont typeface="Arial" charset="0"/>
              <a:buChar char="•"/>
            </a:pPr>
            <a:r>
              <a:rPr lang="en-US" dirty="0"/>
              <a:t>Know before your customer that your service is </a:t>
            </a:r>
            <a:r>
              <a:rPr lang="en-US" dirty="0" smtClean="0"/>
              <a:t>unavailable — trust/goodwill</a:t>
            </a:r>
          </a:p>
          <a:p>
            <a:pPr marL="342900" indent="-342900">
              <a:buFont typeface="Arial" charset="0"/>
              <a:buChar char="•"/>
            </a:pPr>
            <a:endParaRPr lang="en-US" dirty="0" smtClean="0"/>
          </a:p>
        </p:txBody>
      </p:sp>
      <p:grpSp>
        <p:nvGrpSpPr>
          <p:cNvPr id="10" name="Group 9"/>
          <p:cNvGrpSpPr/>
          <p:nvPr/>
        </p:nvGrpSpPr>
        <p:grpSpPr>
          <a:xfrm>
            <a:off x="6963084" y="387806"/>
            <a:ext cx="1579009" cy="4346899"/>
            <a:chOff x="7003218" y="660677"/>
            <a:chExt cx="1579009" cy="4346899"/>
          </a:xfrm>
        </p:grpSpPr>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142205" y="660677"/>
              <a:ext cx="1301034" cy="1301034"/>
            </a:xfrm>
            <a:prstGeom prst="rect">
              <a:avLst/>
            </a:prstGeom>
          </p:spPr>
        </p:pic>
        <p:sp>
          <p:nvSpPr>
            <p:cNvPr id="5" name="Down Arrow 4"/>
            <p:cNvSpPr/>
            <p:nvPr/>
          </p:nvSpPr>
          <p:spPr>
            <a:xfrm>
              <a:off x="7595014" y="1916838"/>
              <a:ext cx="395416" cy="481914"/>
            </a:xfrm>
            <a:prstGeom prst="downArrow">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003218" y="3880022"/>
              <a:ext cx="1579009" cy="1127554"/>
            </a:xfrm>
            <a:prstGeom prst="rect">
              <a:avLst/>
            </a:prstGeom>
          </p:spPr>
        </p:pic>
        <p:sp>
          <p:nvSpPr>
            <p:cNvPr id="7" name="Down Arrow 6"/>
            <p:cNvSpPr/>
            <p:nvPr/>
          </p:nvSpPr>
          <p:spPr>
            <a:xfrm>
              <a:off x="7595014" y="3442982"/>
              <a:ext cx="395416" cy="481914"/>
            </a:xfrm>
            <a:prstGeom prst="downArrow">
              <a:avLst/>
            </a:prstGeom>
            <a:solidFill>
              <a:schemeClr val="accent6">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9" name="Picture 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7225734" y="2353879"/>
              <a:ext cx="1133976" cy="1133976"/>
            </a:xfrm>
            <a:prstGeom prst="rect">
              <a:avLst/>
            </a:prstGeom>
          </p:spPr>
        </p:pic>
      </p:grpSp>
    </p:spTree>
    <p:extLst>
      <p:ext uri="{BB962C8B-B14F-4D97-AF65-F5344CB8AC3E}">
        <p14:creationId xmlns:p14="http://schemas.microsoft.com/office/powerpoint/2010/main" val="2318414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30396" y="867562"/>
            <a:ext cx="5498123" cy="4401205"/>
          </a:xfrm>
          <a:prstGeom prst="rect">
            <a:avLst/>
          </a:prstGeom>
          <a:noFill/>
        </p:spPr>
        <p:txBody>
          <a:bodyPr wrap="square" rtlCol="0">
            <a:spAutoFit/>
          </a:bodyPr>
          <a:lstStyle/>
          <a:p>
            <a:r>
              <a:rPr lang="en-US" sz="2000" dirty="0" smtClean="0"/>
              <a:t>The last mile of your automation comes down to this</a:t>
            </a:r>
          </a:p>
          <a:p>
            <a:endParaRPr lang="en-US" sz="2000" dirty="0"/>
          </a:p>
          <a:p>
            <a:r>
              <a:rPr lang="en-US" sz="2000" dirty="0" smtClean="0"/>
              <a:t>In the Windows world, this is almost always PowerShell</a:t>
            </a:r>
          </a:p>
          <a:p>
            <a:endParaRPr lang="en-US" sz="2000" dirty="0"/>
          </a:p>
          <a:p>
            <a:r>
              <a:rPr lang="en-US" sz="2000" dirty="0" smtClean="0"/>
              <a:t>Some Windows challenges are always there (reboots, service restarts, security models)</a:t>
            </a:r>
          </a:p>
          <a:p>
            <a:endParaRPr lang="en-US" sz="2000" dirty="0"/>
          </a:p>
          <a:p>
            <a:r>
              <a:rPr lang="en-US" sz="2000" dirty="0" smtClean="0"/>
              <a:t>The techniques you standardize on here can make or break your approach</a:t>
            </a:r>
          </a:p>
          <a:p>
            <a:endParaRPr lang="en-US" sz="2000" dirty="0"/>
          </a:p>
          <a:p>
            <a:endParaRPr lang="en-US" sz="2000" dirty="0" smtClean="0"/>
          </a:p>
          <a:p>
            <a:endParaRPr lang="en-US" sz="2000" dirty="0" smtClean="0"/>
          </a:p>
        </p:txBody>
      </p:sp>
      <p:sp>
        <p:nvSpPr>
          <p:cNvPr id="6" name="Title 1"/>
          <p:cNvSpPr>
            <a:spLocks noGrp="1"/>
          </p:cNvSpPr>
          <p:nvPr>
            <p:ph type="title"/>
          </p:nvPr>
        </p:nvSpPr>
        <p:spPr/>
        <p:txBody>
          <a:bodyPr/>
          <a:lstStyle/>
          <a:p>
            <a:r>
              <a:rPr lang="en-US" dirty="0" smtClean="0"/>
              <a:t>Bootstrapping</a:t>
            </a:r>
            <a:endParaRPr lang="en-US" dirty="0"/>
          </a:p>
        </p:txBody>
      </p:sp>
      <p:pic>
        <p:nvPicPr>
          <p:cNvPr id="3" name="Picture 2"/>
          <p:cNvPicPr>
            <a:picLocks noChangeAspect="1"/>
          </p:cNvPicPr>
          <p:nvPr/>
        </p:nvPicPr>
        <p:blipFill>
          <a:blip r:embed="rId3"/>
          <a:stretch>
            <a:fillRect/>
          </a:stretch>
        </p:blipFill>
        <p:spPr>
          <a:xfrm>
            <a:off x="5610353" y="1411629"/>
            <a:ext cx="3533647" cy="2355765"/>
          </a:xfrm>
          <a:prstGeom prst="rect">
            <a:avLst/>
          </a:prstGeom>
        </p:spPr>
      </p:pic>
    </p:spTree>
    <p:extLst>
      <p:ext uri="{BB962C8B-B14F-4D97-AF65-F5344CB8AC3E}">
        <p14:creationId xmlns:p14="http://schemas.microsoft.com/office/powerpoint/2010/main" val="10164566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management</a:t>
            </a: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smtClean="0"/>
              <a:t>Making your </a:t>
            </a:r>
            <a:r>
              <a:rPr lang="en-US" dirty="0"/>
              <a:t>scripts idempotent </a:t>
            </a:r>
            <a:r>
              <a:rPr lang="en-US" dirty="0" smtClean="0"/>
              <a:t>ensures </a:t>
            </a:r>
            <a:r>
              <a:rPr lang="en-US" dirty="0"/>
              <a:t>that they can be </a:t>
            </a:r>
            <a:r>
              <a:rPr lang="en-US" dirty="0" smtClean="0"/>
              <a:t>rerun in place </a:t>
            </a:r>
            <a:r>
              <a:rPr lang="en-US" dirty="0"/>
              <a:t>as </a:t>
            </a:r>
            <a:r>
              <a:rPr lang="en-US" dirty="0" smtClean="0"/>
              <a:t>needed</a:t>
            </a:r>
          </a:p>
          <a:p>
            <a:pPr marL="342900" indent="-342900">
              <a:buFont typeface="Arial" panose="020B0604020202020204" pitchFamily="34" charset="0"/>
              <a:buChar char="•"/>
            </a:pPr>
            <a:r>
              <a:rPr lang="en-US" dirty="0" smtClean="0"/>
              <a:t>PowerShell DSC or AWS </a:t>
            </a:r>
            <a:r>
              <a:rPr lang="en-US" dirty="0"/>
              <a:t>P</a:t>
            </a:r>
            <a:r>
              <a:rPr lang="en-US" dirty="0" smtClean="0"/>
              <a:t>artner solutions can help you</a:t>
            </a:r>
            <a:endParaRPr lang="en-US" dirty="0"/>
          </a:p>
          <a:p>
            <a:endParaRPr lang="en-US" dirty="0"/>
          </a:p>
        </p:txBody>
      </p:sp>
      <p:sp>
        <p:nvSpPr>
          <p:cNvPr id="9" name="Text Placeholder 4"/>
          <p:cNvSpPr txBox="1">
            <a:spLocks/>
          </p:cNvSpPr>
          <p:nvPr/>
        </p:nvSpPr>
        <p:spPr>
          <a:xfrm>
            <a:off x="353600" y="4152500"/>
            <a:ext cx="1797050" cy="340940"/>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600" dirty="0" smtClean="0"/>
              <a:t>PowerShell DSC</a:t>
            </a:r>
            <a:endParaRPr lang="en-US" sz="1600" dirty="0"/>
          </a:p>
        </p:txBody>
      </p:sp>
      <p:sp>
        <p:nvSpPr>
          <p:cNvPr id="10" name="Text Placeholder 5"/>
          <p:cNvSpPr txBox="1">
            <a:spLocks/>
          </p:cNvSpPr>
          <p:nvPr/>
        </p:nvSpPr>
        <p:spPr>
          <a:xfrm>
            <a:off x="2512605" y="4152500"/>
            <a:ext cx="1797050" cy="340940"/>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600" dirty="0" smtClean="0"/>
              <a:t>Ansible</a:t>
            </a:r>
            <a:endParaRPr lang="en-US" sz="1600" dirty="0"/>
          </a:p>
        </p:txBody>
      </p:sp>
      <p:sp>
        <p:nvSpPr>
          <p:cNvPr id="11" name="Text Placeholder 6"/>
          <p:cNvSpPr txBox="1">
            <a:spLocks/>
          </p:cNvSpPr>
          <p:nvPr/>
        </p:nvSpPr>
        <p:spPr>
          <a:xfrm>
            <a:off x="4650443" y="4152500"/>
            <a:ext cx="1797050" cy="340940"/>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600" dirty="0" smtClean="0"/>
              <a:t>Chef</a:t>
            </a:r>
            <a:endParaRPr lang="en-US" sz="1600" dirty="0"/>
          </a:p>
        </p:txBody>
      </p:sp>
      <p:sp>
        <p:nvSpPr>
          <p:cNvPr id="12" name="Text Placeholder 7"/>
          <p:cNvSpPr txBox="1">
            <a:spLocks/>
          </p:cNvSpPr>
          <p:nvPr/>
        </p:nvSpPr>
        <p:spPr>
          <a:xfrm>
            <a:off x="7006203" y="4152500"/>
            <a:ext cx="1797050" cy="340940"/>
          </a:xfrm>
          <a:prstGeom prst="rect">
            <a:avLst/>
          </a:prstGeom>
        </p:spPr>
        <p:txBody>
          <a:bodyPr/>
          <a:lstStyle>
            <a:lvl1pPr marL="0" indent="0" algn="l" defTabSz="457200" rtl="0" eaLnBrk="1" latinLnBrk="0" hangingPunct="1">
              <a:spcBef>
                <a:spcPct val="20000"/>
              </a:spcBef>
              <a:buFontTx/>
              <a:buNone/>
              <a:defRPr sz="24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600" dirty="0" smtClean="0"/>
              <a:t>Puppet</a:t>
            </a:r>
            <a:endParaRPr lang="en-US" sz="1600" dirty="0"/>
          </a:p>
        </p:txBody>
      </p:sp>
      <p:pic>
        <p:nvPicPr>
          <p:cNvPr id="13" name="Picture Placeholder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9430" y="2628424"/>
            <a:ext cx="950596" cy="1344168"/>
          </a:xfrm>
          <a:prstGeom prst="rect">
            <a:avLst/>
          </a:prstGeom>
        </p:spPr>
      </p:pic>
      <p:pic>
        <p:nvPicPr>
          <p:cNvPr id="14" name="Picture 6" descr="http://style.chef.io/assets/images/downloads/Chef_Regular.png"/>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941839" y="2629770"/>
            <a:ext cx="1362254" cy="134416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Placeholder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0041" y="2628424"/>
            <a:ext cx="1344168" cy="1344168"/>
          </a:xfrm>
          <a:prstGeom prst="rect">
            <a:avLst/>
          </a:prstGeom>
        </p:spPr>
      </p:pic>
      <p:pic>
        <p:nvPicPr>
          <p:cNvPr id="16" name="Picture Placeholder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39046" y="2629770"/>
            <a:ext cx="1344168" cy="1344168"/>
          </a:xfrm>
          <a:prstGeom prst="rect">
            <a:avLst/>
          </a:prstGeom>
          <a:noFill/>
          <a:ln>
            <a:noFill/>
          </a:ln>
        </p:spPr>
      </p:pic>
    </p:spTree>
    <p:extLst>
      <p:ext uri="{BB962C8B-B14F-4D97-AF65-F5344CB8AC3E}">
        <p14:creationId xmlns:p14="http://schemas.microsoft.com/office/powerpoint/2010/main" val="205949890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PowerShell module</a:t>
            </a:r>
            <a:endParaRPr lang="en-US" dirty="0"/>
          </a:p>
        </p:txBody>
      </p:sp>
      <p:sp>
        <p:nvSpPr>
          <p:cNvPr id="5" name="Content Placeholder 4"/>
          <p:cNvSpPr>
            <a:spLocks noGrp="1"/>
          </p:cNvSpPr>
          <p:nvPr>
            <p:ph sz="half" idx="2"/>
          </p:nvPr>
        </p:nvSpPr>
        <p:spPr/>
        <p:txBody>
          <a:bodyPr/>
          <a:lstStyle/>
          <a:p>
            <a:r>
              <a:rPr lang="en-US" sz="1800" b="1" dirty="0" smtClean="0"/>
              <a:t>Initialize</a:t>
            </a:r>
            <a:endParaRPr lang="en-US" b="1" dirty="0" smtClean="0"/>
          </a:p>
          <a:p>
            <a:r>
              <a:rPr lang="en-US" sz="1800" dirty="0" smtClean="0"/>
              <a:t>New-AWSQuickStartWaitHandle</a:t>
            </a:r>
          </a:p>
          <a:p>
            <a:r>
              <a:rPr lang="en-US" sz="1800" dirty="0" smtClean="0"/>
              <a:t>New-AWSQuickStartResourceSignal</a:t>
            </a:r>
          </a:p>
          <a:p>
            <a:endParaRPr lang="en-US" dirty="0" smtClean="0"/>
          </a:p>
          <a:p>
            <a:r>
              <a:rPr lang="en-US" sz="1800" b="1" dirty="0" smtClean="0"/>
              <a:t>Finalize</a:t>
            </a:r>
            <a:endParaRPr lang="en-US" b="1" dirty="0" smtClean="0"/>
          </a:p>
          <a:p>
            <a:r>
              <a:rPr lang="en-US" sz="1800" dirty="0" smtClean="0"/>
              <a:t>Write-AWSQuickStartException</a:t>
            </a:r>
          </a:p>
          <a:p>
            <a:r>
              <a:rPr lang="en-US" sz="1800" dirty="0" smtClean="0"/>
              <a:t>Write-AWSQuickStartStatus</a:t>
            </a:r>
          </a:p>
          <a:p>
            <a:endParaRPr lang="en-US" dirty="0" smtClean="0"/>
          </a:p>
        </p:txBody>
      </p:sp>
      <p:sp>
        <p:nvSpPr>
          <p:cNvPr id="4" name="Title 3"/>
          <p:cNvSpPr>
            <a:spLocks noGrp="1"/>
          </p:cNvSpPr>
          <p:nvPr>
            <p:ph type="title"/>
          </p:nvPr>
        </p:nvSpPr>
        <p:spPr/>
        <p:txBody>
          <a:bodyPr/>
          <a:lstStyle/>
          <a:p>
            <a:r>
              <a:rPr lang="en-US" dirty="0" smtClean="0"/>
              <a:t>Reusable PowerShell module and scripts</a:t>
            </a:r>
            <a:endParaRPr lang="en-US" dirty="0"/>
          </a:p>
        </p:txBody>
      </p:sp>
      <p:sp>
        <p:nvSpPr>
          <p:cNvPr id="3" name="Text Placeholder 2"/>
          <p:cNvSpPr>
            <a:spLocks noGrp="1"/>
          </p:cNvSpPr>
          <p:nvPr>
            <p:ph type="body" sz="quarter" idx="3"/>
          </p:nvPr>
        </p:nvSpPr>
        <p:spPr/>
        <p:txBody>
          <a:bodyPr/>
          <a:lstStyle/>
          <a:p>
            <a:r>
              <a:rPr lang="en-US" dirty="0" smtClean="0"/>
              <a:t>PowerShell scripts</a:t>
            </a:r>
            <a:endParaRPr lang="en-US" dirty="0"/>
          </a:p>
        </p:txBody>
      </p:sp>
      <p:sp>
        <p:nvSpPr>
          <p:cNvPr id="6" name="Content Placeholder 5"/>
          <p:cNvSpPr>
            <a:spLocks noGrp="1"/>
          </p:cNvSpPr>
          <p:nvPr>
            <p:ph sz="quarter" idx="4"/>
          </p:nvPr>
        </p:nvSpPr>
        <p:spPr/>
        <p:txBody>
          <a:bodyPr numCol="2"/>
          <a:lstStyle/>
          <a:p>
            <a:r>
              <a:rPr lang="en-US" sz="1600" dirty="0" smtClean="0"/>
              <a:t>Create-ADServiceAccount</a:t>
            </a:r>
          </a:p>
          <a:p>
            <a:r>
              <a:rPr lang="en-US" sz="1600" dirty="0" smtClean="0"/>
              <a:t>Create-Share</a:t>
            </a:r>
          </a:p>
          <a:p>
            <a:r>
              <a:rPr lang="en-US" sz="1600" dirty="0" smtClean="0"/>
              <a:t>Disable-AutoLogon</a:t>
            </a:r>
          </a:p>
          <a:p>
            <a:r>
              <a:rPr lang="en-US" sz="1600" dirty="0" smtClean="0"/>
              <a:t>DisableCredSsp</a:t>
            </a:r>
          </a:p>
          <a:p>
            <a:r>
              <a:rPr lang="en-US" sz="1600" dirty="0" smtClean="0"/>
              <a:t>Download-File</a:t>
            </a:r>
          </a:p>
          <a:p>
            <a:r>
              <a:rPr lang="en-US" sz="1600" dirty="0" smtClean="0"/>
              <a:t>Enable-AutoLogon</a:t>
            </a:r>
          </a:p>
          <a:p>
            <a:r>
              <a:rPr lang="en-US" sz="1600" dirty="0" smtClean="0"/>
              <a:t>EnableCredSsp</a:t>
            </a:r>
          </a:p>
          <a:p>
            <a:r>
              <a:rPr lang="en-US" sz="1600" dirty="0" smtClean="0"/>
              <a:t>Install-Module</a:t>
            </a:r>
          </a:p>
          <a:p>
            <a:r>
              <a:rPr lang="en-US" sz="1600" dirty="0" smtClean="0"/>
              <a:t>Install-WMF5</a:t>
            </a:r>
          </a:p>
          <a:p>
            <a:r>
              <a:rPr lang="en-US" sz="1600" dirty="0" smtClean="0"/>
              <a:t>Invoke-ADReplication</a:t>
            </a:r>
          </a:p>
          <a:p>
            <a:r>
              <a:rPr lang="en-US" sz="1600" dirty="0" smtClean="0"/>
              <a:t>Join-Domain</a:t>
            </a:r>
          </a:p>
          <a:p>
            <a:r>
              <a:rPr lang="en-US" sz="1600" dirty="0" smtClean="0"/>
              <a:t>Mount-DiskImage</a:t>
            </a:r>
          </a:p>
          <a:p>
            <a:r>
              <a:rPr lang="en-US" sz="1600" dirty="0" smtClean="0"/>
              <a:t>New-LocalAdministrator</a:t>
            </a:r>
          </a:p>
          <a:p>
            <a:r>
              <a:rPr lang="en-US" sz="1600" dirty="0" smtClean="0"/>
              <a:t>Rename-Computer</a:t>
            </a:r>
          </a:p>
          <a:p>
            <a:r>
              <a:rPr lang="en-US" sz="1600" dirty="0" smtClean="0"/>
              <a:t>Set-Dns</a:t>
            </a:r>
          </a:p>
          <a:p>
            <a:r>
              <a:rPr lang="en-US" sz="1600" dirty="0" smtClean="0"/>
              <a:t>Unzip-Archive</a:t>
            </a:r>
            <a:endParaRPr lang="en-US" sz="1600" dirty="0"/>
          </a:p>
        </p:txBody>
      </p:sp>
      <p:sp>
        <p:nvSpPr>
          <p:cNvPr id="7" name="Rectangle 6"/>
          <p:cNvSpPr/>
          <p:nvPr/>
        </p:nvSpPr>
        <p:spPr>
          <a:xfrm>
            <a:off x="336788" y="4457951"/>
            <a:ext cx="8230555"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hlinkClick r:id="rId3"/>
              </a:rPr>
              <a:t>https://github.com/aws-quickstart/quickstart-microsoft-utilities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56218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Sourcing files and relative paths</a:t>
            </a:r>
            <a:endParaRPr lang="en-US" dirty="0"/>
          </a:p>
        </p:txBody>
      </p:sp>
      <p:sp>
        <p:nvSpPr>
          <p:cNvPr id="3" name="Content Placeholder 2"/>
          <p:cNvSpPr>
            <a:spLocks noGrp="1"/>
          </p:cNvSpPr>
          <p:nvPr>
            <p:ph idx="4294967295"/>
          </p:nvPr>
        </p:nvSpPr>
        <p:spPr>
          <a:xfrm>
            <a:off x="324274" y="660676"/>
            <a:ext cx="8205304" cy="4846271"/>
          </a:xfrm>
          <a:prstGeom prst="rect">
            <a:avLst/>
          </a:prstGeom>
        </p:spPr>
        <p:txBody>
          <a:bodyPr/>
          <a:lstStyle/>
          <a:p>
            <a:r>
              <a:rPr lang="en-US" sz="2000" dirty="0">
                <a:solidFill>
                  <a:srgbClr val="008000"/>
                </a:solidFill>
                <a:latin typeface="Lucida Console" panose="020B0609040504020204" pitchFamily="49" charset="0"/>
              </a:rPr>
              <a:t>"C:\\cfn\\scripts\\Install-ADFS.ps1"</a:t>
            </a:r>
            <a:r>
              <a:rPr lang="en-US" sz="2000" dirty="0">
                <a:solidFill>
                  <a:srgbClr val="000000"/>
                </a:solidFill>
                <a:latin typeface="Lucida Console" panose="020B0609040504020204" pitchFamily="49" charset="0"/>
              </a:rPr>
              <a:t>: {</a:t>
            </a:r>
          </a:p>
          <a:p>
            <a:r>
              <a:rPr lang="en-US" sz="2000" dirty="0">
                <a:solidFill>
                  <a:srgbClr val="000000"/>
                </a:solidFill>
                <a:latin typeface="Lucida Console" panose="020B0609040504020204" pitchFamily="49" charset="0"/>
              </a:rPr>
              <a:t>    </a:t>
            </a:r>
            <a:r>
              <a:rPr lang="en-US" sz="2000" dirty="0">
                <a:solidFill>
                  <a:srgbClr val="008000"/>
                </a:solidFill>
                <a:latin typeface="Lucida Console" panose="020B0609040504020204" pitchFamily="49" charset="0"/>
              </a:rPr>
              <a:t>"source"</a:t>
            </a:r>
            <a:r>
              <a:rPr lang="en-US" sz="2000" dirty="0">
                <a:solidFill>
                  <a:srgbClr val="000000"/>
                </a:solidFill>
                <a:latin typeface="Lucida Console" panose="020B0609040504020204" pitchFamily="49" charset="0"/>
              </a:rPr>
              <a:t>: {</a:t>
            </a:r>
            <a:r>
              <a:rPr lang="en-US" sz="2000" dirty="0">
                <a:solidFill>
                  <a:srgbClr val="008000"/>
                </a:solidFill>
                <a:latin typeface="Lucida Console" panose="020B0609040504020204" pitchFamily="49" charset="0"/>
              </a:rPr>
              <a:t>"Fn::Join"</a:t>
            </a:r>
            <a:r>
              <a:rPr lang="en-US" sz="2000" dirty="0">
                <a:solidFill>
                  <a:srgbClr val="000000"/>
                </a:solidFill>
                <a:latin typeface="Lucida Console" panose="020B0609040504020204" pitchFamily="49" charset="0"/>
              </a:rPr>
              <a:t>: [</a:t>
            </a:r>
          </a:p>
          <a:p>
            <a:r>
              <a:rPr lang="en-US" sz="2000" dirty="0">
                <a:solidFill>
                  <a:srgbClr val="000000"/>
                </a:solidFill>
                <a:latin typeface="Lucida Console" panose="020B0609040504020204" pitchFamily="49" charset="0"/>
              </a:rPr>
              <a:t>      </a:t>
            </a:r>
            <a:r>
              <a:rPr lang="en-US" sz="2000" dirty="0">
                <a:solidFill>
                  <a:srgbClr val="5B99FF"/>
                </a:solidFill>
                <a:latin typeface="Lucida Console" panose="020B0609040504020204" pitchFamily="49" charset="0"/>
              </a:rPr>
              <a:t>"/"</a:t>
            </a:r>
            <a:r>
              <a:rPr lang="en-US" sz="2000" dirty="0">
                <a:solidFill>
                  <a:srgbClr val="000000"/>
                </a:solidFill>
                <a:latin typeface="Lucida Console" panose="020B0609040504020204" pitchFamily="49" charset="0"/>
              </a:rPr>
              <a:t>,[</a:t>
            </a:r>
          </a:p>
          <a:p>
            <a:r>
              <a:rPr lang="en-US" sz="2000" dirty="0">
                <a:solidFill>
                  <a:srgbClr val="000000"/>
                </a:solidFill>
                <a:latin typeface="Lucida Console" panose="020B0609040504020204" pitchFamily="49" charset="0"/>
              </a:rPr>
              <a:t>      {</a:t>
            </a:r>
            <a:r>
              <a:rPr lang="en-US" sz="2000" dirty="0">
                <a:solidFill>
                  <a:srgbClr val="FFA500"/>
                </a:solidFill>
                <a:latin typeface="Lucida Console" panose="020B0609040504020204" pitchFamily="49" charset="0"/>
              </a:rPr>
              <a:t>"Fn::FindInMap"</a:t>
            </a:r>
            <a:r>
              <a:rPr lang="en-US" sz="2000" dirty="0">
                <a:solidFill>
                  <a:srgbClr val="000000"/>
                </a:solidFill>
                <a:latin typeface="Lucida Console" panose="020B0609040504020204" pitchFamily="49" charset="0"/>
              </a:rPr>
              <a:t>: [</a:t>
            </a:r>
          </a:p>
          <a:p>
            <a:r>
              <a:rPr lang="en-US" sz="2000" dirty="0">
                <a:solidFill>
                  <a:srgbClr val="000000"/>
                </a:solidFill>
                <a:latin typeface="Lucida Console" panose="020B0609040504020204" pitchFamily="49" charset="0"/>
              </a:rPr>
              <a:t>      </a:t>
            </a:r>
            <a:r>
              <a:rPr lang="en-US" sz="2000" dirty="0">
                <a:solidFill>
                  <a:srgbClr val="5B99FF"/>
                </a:solidFill>
                <a:latin typeface="Lucida Console" panose="020B0609040504020204" pitchFamily="49" charset="0"/>
              </a:rPr>
              <a:t>"AWSInfoRegionMap"</a:t>
            </a:r>
            <a:r>
              <a:rPr lang="en-US" sz="2000" dirty="0">
                <a:solidFill>
                  <a:srgbClr val="000000"/>
                </a:solidFill>
                <a:latin typeface="Lucida Console" panose="020B0609040504020204" pitchFamily="49" charset="0"/>
              </a:rPr>
              <a:t>,</a:t>
            </a:r>
          </a:p>
          <a:p>
            <a:r>
              <a:rPr lang="en-US" sz="2000" dirty="0">
                <a:solidFill>
                  <a:srgbClr val="000000"/>
                </a:solidFill>
                <a:latin typeface="Lucida Console" panose="020B0609040504020204" pitchFamily="49" charset="0"/>
              </a:rPr>
              <a:t>      {</a:t>
            </a:r>
            <a:r>
              <a:rPr lang="en-US" sz="2000" dirty="0">
                <a:solidFill>
                  <a:srgbClr val="FFA500"/>
                </a:solidFill>
                <a:latin typeface="Lucida Console" panose="020B0609040504020204" pitchFamily="49" charset="0"/>
              </a:rPr>
              <a:t>"Ref"</a:t>
            </a:r>
            <a:r>
              <a:rPr lang="en-US" sz="2000" dirty="0">
                <a:solidFill>
                  <a:srgbClr val="000000"/>
                </a:solidFill>
                <a:latin typeface="Lucida Console" panose="020B0609040504020204" pitchFamily="49" charset="0"/>
              </a:rPr>
              <a:t>: </a:t>
            </a:r>
            <a:r>
              <a:rPr lang="en-US" sz="2000" dirty="0">
                <a:solidFill>
                  <a:srgbClr val="5B99FF"/>
                </a:solidFill>
                <a:latin typeface="Lucida Console" panose="020B0609040504020204" pitchFamily="49" charset="0"/>
              </a:rPr>
              <a:t>"AWS::Region"</a:t>
            </a:r>
            <a:r>
              <a:rPr lang="en-US" sz="2000" dirty="0">
                <a:solidFill>
                  <a:srgbClr val="000000"/>
                </a:solidFill>
                <a:latin typeface="Lucida Console" panose="020B0609040504020204" pitchFamily="49" charset="0"/>
              </a:rPr>
              <a:t>},</a:t>
            </a:r>
          </a:p>
          <a:p>
            <a:r>
              <a:rPr lang="en-US" sz="2000" dirty="0">
                <a:solidFill>
                  <a:srgbClr val="5B99FF"/>
                </a:solidFill>
                <a:latin typeface="Lucida Console" panose="020B0609040504020204" pitchFamily="49" charset="0"/>
              </a:rPr>
              <a:t>      "QuickStartS3URL"</a:t>
            </a:r>
            <a:r>
              <a:rPr lang="en-US" sz="2000" dirty="0">
                <a:solidFill>
                  <a:srgbClr val="000000"/>
                </a:solidFill>
                <a:latin typeface="Lucida Console" panose="020B0609040504020204" pitchFamily="49" charset="0"/>
              </a:rPr>
              <a:t>]},</a:t>
            </a:r>
          </a:p>
          <a:p>
            <a:r>
              <a:rPr lang="en-US" sz="2000" dirty="0">
                <a:solidFill>
                  <a:srgbClr val="000000"/>
                </a:solidFill>
                <a:latin typeface="Lucida Console" panose="020B0609040504020204" pitchFamily="49" charset="0"/>
              </a:rPr>
              <a:t>      {</a:t>
            </a:r>
            <a:r>
              <a:rPr lang="en-US" sz="2000" dirty="0">
                <a:solidFill>
                  <a:srgbClr val="FFA500"/>
                </a:solidFill>
                <a:latin typeface="Lucida Console" panose="020B0609040504020204" pitchFamily="49" charset="0"/>
              </a:rPr>
              <a:t>"Ref"</a:t>
            </a:r>
            <a:r>
              <a:rPr lang="en-US" sz="2000" dirty="0">
                <a:solidFill>
                  <a:srgbClr val="000000"/>
                </a:solidFill>
                <a:latin typeface="Lucida Console" panose="020B0609040504020204" pitchFamily="49" charset="0"/>
              </a:rPr>
              <a:t>: </a:t>
            </a:r>
            <a:r>
              <a:rPr lang="en-US" sz="2000" dirty="0">
                <a:solidFill>
                  <a:srgbClr val="5B99FF"/>
                </a:solidFill>
                <a:latin typeface="Lucida Console" panose="020B0609040504020204" pitchFamily="49" charset="0"/>
              </a:rPr>
              <a:t>"QSS3BucketName"</a:t>
            </a:r>
            <a:r>
              <a:rPr lang="en-US" sz="2000" dirty="0">
                <a:solidFill>
                  <a:srgbClr val="000000"/>
                </a:solidFill>
                <a:latin typeface="Lucida Console" panose="020B0609040504020204" pitchFamily="49" charset="0"/>
              </a:rPr>
              <a:t>},</a:t>
            </a:r>
          </a:p>
          <a:p>
            <a:r>
              <a:rPr lang="en-US" sz="2000" dirty="0">
                <a:solidFill>
                  <a:srgbClr val="000000"/>
                </a:solidFill>
                <a:latin typeface="Lucida Console" panose="020B0609040504020204" pitchFamily="49" charset="0"/>
              </a:rPr>
              <a:t>      {</a:t>
            </a:r>
            <a:r>
              <a:rPr lang="en-US" sz="2000" dirty="0">
                <a:solidFill>
                  <a:srgbClr val="FFA500"/>
                </a:solidFill>
                <a:latin typeface="Lucida Console" panose="020B0609040504020204" pitchFamily="49" charset="0"/>
              </a:rPr>
              <a:t>"Ref"</a:t>
            </a:r>
            <a:r>
              <a:rPr lang="en-US" sz="2000" dirty="0">
                <a:solidFill>
                  <a:srgbClr val="000000"/>
                </a:solidFill>
                <a:latin typeface="Lucida Console" panose="020B0609040504020204" pitchFamily="49" charset="0"/>
              </a:rPr>
              <a:t>: </a:t>
            </a:r>
            <a:r>
              <a:rPr lang="en-US" sz="2000" dirty="0">
                <a:solidFill>
                  <a:srgbClr val="5B99FF"/>
                </a:solidFill>
                <a:latin typeface="Lucida Console" panose="020B0609040504020204" pitchFamily="49" charset="0"/>
              </a:rPr>
              <a:t>"QSS3KeyPrefix"</a:t>
            </a:r>
            <a:r>
              <a:rPr lang="en-US" sz="2000" dirty="0">
                <a:solidFill>
                  <a:srgbClr val="000000"/>
                </a:solidFill>
                <a:latin typeface="Lucida Console" panose="020B0609040504020204" pitchFamily="49" charset="0"/>
              </a:rPr>
              <a:t>},</a:t>
            </a:r>
          </a:p>
          <a:p>
            <a:r>
              <a:rPr lang="en-US" sz="2000" dirty="0">
                <a:solidFill>
                  <a:srgbClr val="5B99FF"/>
                </a:solidFill>
                <a:latin typeface="Lucida Console" panose="020B0609040504020204" pitchFamily="49" charset="0"/>
              </a:rPr>
              <a:t>      "scripts/Install-ADFS.ps1"</a:t>
            </a:r>
            <a:endParaRPr lang="en-US" sz="2000" dirty="0">
              <a:solidFill>
                <a:srgbClr val="000000"/>
              </a:solidFill>
              <a:latin typeface="Lucida Console" panose="020B0609040504020204" pitchFamily="49" charset="0"/>
            </a:endParaRPr>
          </a:p>
          <a:p>
            <a:r>
              <a:rPr lang="en-US" sz="2000" dirty="0">
                <a:solidFill>
                  <a:srgbClr val="000000"/>
                </a:solidFill>
                <a:latin typeface="Lucida Console" panose="020B0609040504020204" pitchFamily="49" charset="0"/>
              </a:rPr>
              <a:t>    ]]}}</a:t>
            </a:r>
          </a:p>
        </p:txBody>
      </p:sp>
      <p:sp>
        <p:nvSpPr>
          <p:cNvPr id="5" name="Rectangle 4"/>
          <p:cNvSpPr/>
          <p:nvPr/>
        </p:nvSpPr>
        <p:spPr>
          <a:xfrm>
            <a:off x="1355297" y="1814952"/>
            <a:ext cx="3935538" cy="1451719"/>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7" name="Rectangle 6"/>
          <p:cNvSpPr/>
          <p:nvPr/>
        </p:nvSpPr>
        <p:spPr>
          <a:xfrm>
            <a:off x="1355297" y="3275454"/>
            <a:ext cx="3948306" cy="348655"/>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8" name="Rectangle 7"/>
          <p:cNvSpPr/>
          <p:nvPr/>
        </p:nvSpPr>
        <p:spPr>
          <a:xfrm>
            <a:off x="1355297" y="3624109"/>
            <a:ext cx="3948306" cy="334433"/>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9" name="Rectangle 8"/>
          <p:cNvSpPr/>
          <p:nvPr/>
        </p:nvSpPr>
        <p:spPr>
          <a:xfrm>
            <a:off x="1342529" y="1454611"/>
            <a:ext cx="940828" cy="348655"/>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0" name="Rectangle 9"/>
          <p:cNvSpPr/>
          <p:nvPr/>
        </p:nvSpPr>
        <p:spPr>
          <a:xfrm>
            <a:off x="1340219" y="3972764"/>
            <a:ext cx="4106872" cy="348655"/>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9186" y="482457"/>
            <a:ext cx="1460784" cy="1042026"/>
          </a:xfrm>
          <a:prstGeom prst="rect">
            <a:avLst/>
          </a:prstGeom>
        </p:spPr>
      </p:pic>
    </p:spTree>
    <p:extLst>
      <p:ext uri="{BB962C8B-B14F-4D97-AF65-F5344CB8AC3E}">
        <p14:creationId xmlns:p14="http://schemas.microsoft.com/office/powerpoint/2010/main" val="133337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9"/>
                                        </p:tgtEl>
                                        <p:attrNameLst>
                                          <p:attrName>style.visibility</p:attrName>
                                        </p:attrNameLst>
                                      </p:cBhvr>
                                      <p:to>
                                        <p:strVal val="hidden"/>
                                      </p:to>
                                    </p:se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5"/>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7"/>
                                        </p:tgtEl>
                                        <p:attrNameLst>
                                          <p:attrName>style.visibility</p:attrName>
                                        </p:attrNameLst>
                                      </p:cBhvr>
                                      <p:to>
                                        <p:strVal val="hidden"/>
                                      </p:to>
                                    </p:se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8"/>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7" grpId="0" animBg="1"/>
      <p:bldP spid="7" grpId="1" animBg="1"/>
      <p:bldP spid="8" grpId="0" animBg="1"/>
      <p:bldP spid="8" grpId="1" animBg="1"/>
      <p:bldP spid="9" grpId="0" animBg="1"/>
      <p:bldP spid="9" grpId="1" animBg="1"/>
      <p:bldP spid="10" grpId="0" animBg="1"/>
      <p:bldP spid="10"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CloudFormation stacks</a:t>
            </a:r>
            <a:endParaRPr lang="en-US" dirty="0"/>
          </a:p>
        </p:txBody>
      </p:sp>
      <p:sp>
        <p:nvSpPr>
          <p:cNvPr id="3" name="Content Placeholder 2"/>
          <p:cNvSpPr>
            <a:spLocks noGrp="1"/>
          </p:cNvSpPr>
          <p:nvPr>
            <p:ph idx="4294967295"/>
          </p:nvPr>
        </p:nvSpPr>
        <p:spPr>
          <a:xfrm>
            <a:off x="336789" y="776107"/>
            <a:ext cx="8205304" cy="5039065"/>
          </a:xfrm>
          <a:prstGeom prst="rect">
            <a:avLst/>
          </a:prstGeom>
        </p:spPr>
        <p:txBody>
          <a:bodyPr/>
          <a:lstStyle/>
          <a:p>
            <a:pPr lvl="0"/>
            <a:r>
              <a:rPr lang="en-US" sz="2000" dirty="0">
                <a:solidFill>
                  <a:srgbClr val="008000"/>
                </a:solidFill>
                <a:latin typeface="Lucida Console" panose="020B0609040504020204" pitchFamily="49" charset="0"/>
              </a:rPr>
              <a:t>"Resources"</a:t>
            </a:r>
            <a:r>
              <a:rPr lang="en-US" sz="2000" dirty="0">
                <a:solidFill>
                  <a:schemeClr val="tx1"/>
                </a:solidFill>
                <a:latin typeface="Lucida Console" panose="020B0609040504020204" pitchFamily="49" charset="0"/>
              </a:rPr>
              <a:t>: {</a:t>
            </a:r>
          </a:p>
          <a:p>
            <a:pPr lvl="0"/>
            <a:r>
              <a:rPr lang="en-US" sz="2000" dirty="0">
                <a:solidFill>
                  <a:srgbClr val="000000"/>
                </a:solidFill>
                <a:latin typeface="Lucida Console" panose="020B0609040504020204" pitchFamily="49" charset="0"/>
              </a:rPr>
              <a:t>    </a:t>
            </a:r>
            <a:r>
              <a:rPr lang="en-US" sz="2000" dirty="0">
                <a:solidFill>
                  <a:srgbClr val="008000"/>
                </a:solidFill>
                <a:latin typeface="Lucida Console" panose="020B0609040504020204" pitchFamily="49" charset="0"/>
              </a:rPr>
              <a:t>"VPCStack"</a:t>
            </a:r>
            <a:r>
              <a:rPr lang="en-US" sz="2000" dirty="0">
                <a:solidFill>
                  <a:schemeClr val="tx1"/>
                </a:solidFill>
                <a:latin typeface="Lucida Console" panose="020B0609040504020204" pitchFamily="49" charset="0"/>
              </a:rPr>
              <a:t>: {</a:t>
            </a:r>
          </a:p>
          <a:p>
            <a:pPr lvl="0"/>
            <a:r>
              <a:rPr lang="en-US" sz="2000" dirty="0">
                <a:solidFill>
                  <a:srgbClr val="000000"/>
                </a:solidFill>
                <a:latin typeface="Lucida Console" panose="020B0609040504020204" pitchFamily="49" charset="0"/>
              </a:rPr>
              <a:t>        </a:t>
            </a:r>
            <a:r>
              <a:rPr lang="en-US" sz="2000" dirty="0">
                <a:solidFill>
                  <a:srgbClr val="008000"/>
                </a:solidFill>
                <a:latin typeface="Lucida Console" panose="020B0609040504020204" pitchFamily="49" charset="0"/>
              </a:rPr>
              <a:t>"Type"</a:t>
            </a:r>
            <a:r>
              <a:rPr lang="en-US" sz="2000" dirty="0">
                <a:solidFill>
                  <a:schemeClr val="tx1"/>
                </a:solidFill>
                <a:latin typeface="Lucida Console" panose="020B0609040504020204" pitchFamily="49" charset="0"/>
              </a:rPr>
              <a:t>: </a:t>
            </a:r>
            <a:r>
              <a:rPr lang="en-US" sz="2000" dirty="0">
                <a:solidFill>
                  <a:srgbClr val="5B99FF"/>
                </a:solidFill>
                <a:latin typeface="Lucida Console" panose="020B0609040504020204" pitchFamily="49" charset="0"/>
              </a:rPr>
              <a:t>"AWS::CloudFormation::Stack"</a:t>
            </a:r>
            <a:r>
              <a:rPr lang="en-US" sz="2000" dirty="0">
                <a:solidFill>
                  <a:schemeClr val="tx1"/>
                </a:solidFill>
                <a:latin typeface="Lucida Console" panose="020B0609040504020204" pitchFamily="49" charset="0"/>
              </a:rPr>
              <a:t>,</a:t>
            </a:r>
          </a:p>
          <a:p>
            <a:pPr lvl="0"/>
            <a:r>
              <a:rPr lang="en-US" sz="2000" dirty="0">
                <a:solidFill>
                  <a:srgbClr val="000000"/>
                </a:solidFill>
                <a:latin typeface="Lucida Console" panose="020B0609040504020204" pitchFamily="49" charset="0"/>
              </a:rPr>
              <a:t>        </a:t>
            </a:r>
            <a:r>
              <a:rPr lang="en-US" sz="2000" dirty="0">
                <a:solidFill>
                  <a:srgbClr val="008000"/>
                </a:solidFill>
                <a:latin typeface="Lucida Console" panose="020B0609040504020204" pitchFamily="49" charset="0"/>
              </a:rPr>
              <a:t>"Properties"</a:t>
            </a:r>
            <a:r>
              <a:rPr lang="en-US" sz="2000" dirty="0">
                <a:solidFill>
                  <a:schemeClr val="tx1"/>
                </a:solidFill>
                <a:latin typeface="Lucida Console" panose="020B0609040504020204" pitchFamily="49" charset="0"/>
              </a:rPr>
              <a:t>: { </a:t>
            </a:r>
            <a:r>
              <a:rPr lang="en-US" sz="2000" dirty="0">
                <a:solidFill>
                  <a:srgbClr val="008000"/>
                </a:solidFill>
                <a:latin typeface="Lucida Console" panose="020B0609040504020204" pitchFamily="49" charset="0"/>
              </a:rPr>
              <a:t>"TemplateURL"</a:t>
            </a:r>
            <a:r>
              <a:rPr lang="en-US" sz="2000" dirty="0">
                <a:solidFill>
                  <a:schemeClr val="tx1"/>
                </a:solidFill>
                <a:latin typeface="Lucida Console" panose="020B0609040504020204" pitchFamily="49" charset="0"/>
              </a:rPr>
              <a:t>: {...},</a:t>
            </a:r>
          </a:p>
          <a:p>
            <a:pPr lvl="0"/>
            <a:r>
              <a:rPr lang="en-US" sz="2000" dirty="0">
                <a:solidFill>
                  <a:srgbClr val="000000"/>
                </a:solidFill>
                <a:latin typeface="Lucida Console" panose="020B0609040504020204" pitchFamily="49" charset="0"/>
              </a:rPr>
              <a:t>                        </a:t>
            </a:r>
            <a:r>
              <a:rPr lang="en-US" sz="2000" dirty="0">
                <a:solidFill>
                  <a:srgbClr val="008000"/>
                </a:solidFill>
                <a:latin typeface="Lucida Console" panose="020B0609040504020204" pitchFamily="49" charset="0"/>
              </a:rPr>
              <a:t>"Parameters"</a:t>
            </a:r>
            <a:r>
              <a:rPr lang="en-US" sz="2000" dirty="0">
                <a:solidFill>
                  <a:schemeClr val="tx1"/>
                </a:solidFill>
                <a:latin typeface="Lucida Console" panose="020B0609040504020204" pitchFamily="49" charset="0"/>
              </a:rPr>
              <a:t>: {...}}},</a:t>
            </a:r>
          </a:p>
          <a:p>
            <a:pPr lvl="0"/>
            <a:r>
              <a:rPr lang="en-US" sz="2000" dirty="0">
                <a:solidFill>
                  <a:srgbClr val="000000"/>
                </a:solidFill>
                <a:latin typeface="Lucida Console" panose="020B0609040504020204" pitchFamily="49" charset="0"/>
              </a:rPr>
              <a:t>    </a:t>
            </a:r>
            <a:r>
              <a:rPr lang="en-US" sz="2000" dirty="0">
                <a:solidFill>
                  <a:srgbClr val="008000"/>
                </a:solidFill>
                <a:latin typeface="Lucida Console" panose="020B0609040504020204" pitchFamily="49" charset="0"/>
              </a:rPr>
              <a:t>"ADStack"</a:t>
            </a:r>
            <a:r>
              <a:rPr lang="en-US" sz="2000" dirty="0">
                <a:solidFill>
                  <a:schemeClr val="tx1"/>
                </a:solidFill>
                <a:latin typeface="Lucida Console" panose="020B0609040504020204" pitchFamily="49" charset="0"/>
              </a:rPr>
              <a:t>: {</a:t>
            </a:r>
          </a:p>
          <a:p>
            <a:pPr lvl="0"/>
            <a:r>
              <a:rPr lang="en-US" sz="2000" dirty="0">
                <a:solidFill>
                  <a:srgbClr val="000000"/>
                </a:solidFill>
                <a:latin typeface="Lucida Console" panose="020B0609040504020204" pitchFamily="49" charset="0"/>
              </a:rPr>
              <a:t>        </a:t>
            </a:r>
            <a:r>
              <a:rPr lang="en-US" sz="2000" dirty="0">
                <a:solidFill>
                  <a:srgbClr val="008000"/>
                </a:solidFill>
                <a:latin typeface="Lucida Console" panose="020B0609040504020204" pitchFamily="49" charset="0"/>
              </a:rPr>
              <a:t>"Type"</a:t>
            </a:r>
            <a:r>
              <a:rPr lang="en-US" sz="2000" dirty="0">
                <a:solidFill>
                  <a:schemeClr val="tx1"/>
                </a:solidFill>
                <a:latin typeface="Lucida Console" panose="020B0609040504020204" pitchFamily="49" charset="0"/>
              </a:rPr>
              <a:t>: </a:t>
            </a:r>
            <a:r>
              <a:rPr lang="en-US" sz="2000" dirty="0">
                <a:solidFill>
                  <a:srgbClr val="5B99FF"/>
                </a:solidFill>
                <a:latin typeface="Lucida Console" panose="020B0609040504020204" pitchFamily="49" charset="0"/>
              </a:rPr>
              <a:t>"AWS::CloudFormation::Stack"</a:t>
            </a:r>
            <a:r>
              <a:rPr lang="en-US" sz="2000" dirty="0">
                <a:solidFill>
                  <a:schemeClr val="tx1"/>
                </a:solidFill>
                <a:latin typeface="Lucida Console" panose="020B0609040504020204" pitchFamily="49" charset="0"/>
              </a:rPr>
              <a:t>,</a:t>
            </a:r>
          </a:p>
          <a:p>
            <a:pPr lvl="0"/>
            <a:r>
              <a:rPr lang="en-US" sz="2000" dirty="0">
                <a:solidFill>
                  <a:srgbClr val="000000"/>
                </a:solidFill>
                <a:latin typeface="Lucida Console" panose="020B0609040504020204" pitchFamily="49" charset="0"/>
              </a:rPr>
              <a:t>        </a:t>
            </a:r>
            <a:r>
              <a:rPr lang="en-US" sz="2000" dirty="0">
                <a:solidFill>
                  <a:srgbClr val="008000"/>
                </a:solidFill>
                <a:latin typeface="Lucida Console" panose="020B0609040504020204" pitchFamily="49" charset="0"/>
              </a:rPr>
              <a:t>"Properties"</a:t>
            </a:r>
            <a:r>
              <a:rPr lang="en-US" sz="2000" dirty="0">
                <a:solidFill>
                  <a:schemeClr val="tx1"/>
                </a:solidFill>
                <a:latin typeface="Lucida Console" panose="020B0609040504020204" pitchFamily="49" charset="0"/>
              </a:rPr>
              <a:t>: { </a:t>
            </a:r>
            <a:r>
              <a:rPr lang="en-US" sz="2000" dirty="0">
                <a:solidFill>
                  <a:srgbClr val="008000"/>
                </a:solidFill>
                <a:latin typeface="Lucida Console" panose="020B0609040504020204" pitchFamily="49" charset="0"/>
              </a:rPr>
              <a:t>"TemplateURL"</a:t>
            </a:r>
            <a:r>
              <a:rPr lang="en-US" sz="2000" dirty="0">
                <a:solidFill>
                  <a:schemeClr val="tx1"/>
                </a:solidFill>
                <a:latin typeface="Lucida Console" panose="020B0609040504020204" pitchFamily="49" charset="0"/>
              </a:rPr>
              <a:t>: {...},</a:t>
            </a:r>
          </a:p>
          <a:p>
            <a:pPr lvl="0"/>
            <a:r>
              <a:rPr lang="en-US" sz="2000" dirty="0">
                <a:solidFill>
                  <a:srgbClr val="000000"/>
                </a:solidFill>
                <a:latin typeface="Lucida Console" panose="020B0609040504020204" pitchFamily="49" charset="0"/>
              </a:rPr>
              <a:t>                        </a:t>
            </a:r>
            <a:r>
              <a:rPr lang="en-US" sz="2000" dirty="0">
                <a:solidFill>
                  <a:srgbClr val="008000"/>
                </a:solidFill>
                <a:latin typeface="Lucida Console" panose="020B0609040504020204" pitchFamily="49" charset="0"/>
              </a:rPr>
              <a:t>"Parameters"</a:t>
            </a:r>
            <a:r>
              <a:rPr lang="en-US" sz="2000" dirty="0">
                <a:solidFill>
                  <a:schemeClr val="tx1"/>
                </a:solidFill>
                <a:latin typeface="Lucida Console" panose="020B0609040504020204" pitchFamily="49" charset="0"/>
              </a:rPr>
              <a:t>: {...}}},</a:t>
            </a:r>
          </a:p>
          <a:p>
            <a:pPr lvl="0"/>
            <a:r>
              <a:rPr lang="en-US" sz="2000" dirty="0">
                <a:solidFill>
                  <a:schemeClr val="tx1"/>
                </a:solidFill>
                <a:latin typeface="Lucida Console" panose="020B0609040504020204" pitchFamily="49" charset="0"/>
              </a:rPr>
              <a:t>    ...</a:t>
            </a:r>
          </a:p>
          <a:p>
            <a:pPr lvl="0"/>
            <a:r>
              <a:rPr lang="en-US" sz="2000" dirty="0">
                <a:solidFill>
                  <a:schemeClr val="tx1"/>
                </a:solidFill>
                <a:latin typeface="Lucida Console" panose="020B0609040504020204" pitchFamily="49" charset="0"/>
              </a:rPr>
              <a:t>}</a:t>
            </a:r>
          </a:p>
        </p:txBody>
      </p:sp>
      <p:sp>
        <p:nvSpPr>
          <p:cNvPr id="4" name="Rectangle 3"/>
          <p:cNvSpPr/>
          <p:nvPr/>
        </p:nvSpPr>
        <p:spPr>
          <a:xfrm>
            <a:off x="336789" y="776106"/>
            <a:ext cx="7145233" cy="1159317"/>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5" name="Rectangle 4"/>
          <p:cNvSpPr/>
          <p:nvPr/>
        </p:nvSpPr>
        <p:spPr>
          <a:xfrm>
            <a:off x="1025396" y="2553019"/>
            <a:ext cx="6559367" cy="1485239"/>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6" name="Rectangle 5"/>
          <p:cNvSpPr/>
          <p:nvPr/>
        </p:nvSpPr>
        <p:spPr>
          <a:xfrm>
            <a:off x="1025396" y="4038258"/>
            <a:ext cx="655409" cy="438700"/>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9186" y="482457"/>
            <a:ext cx="1460784" cy="1042026"/>
          </a:xfrm>
          <a:prstGeom prst="rect">
            <a:avLst/>
          </a:prstGeom>
        </p:spPr>
      </p:pic>
    </p:spTree>
    <p:extLst>
      <p:ext uri="{BB962C8B-B14F-4D97-AF65-F5344CB8AC3E}">
        <p14:creationId xmlns:p14="http://schemas.microsoft.com/office/powerpoint/2010/main" val="3756124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4"/>
                                        </p:tgtEl>
                                        <p:attrNameLst>
                                          <p:attrName>style.visibility</p:attrName>
                                        </p:attrNameLst>
                                      </p:cBhvr>
                                      <p:to>
                                        <p:strVal val="hidden"/>
                                      </p:to>
                                    </p:se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5"/>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scripts</a:t>
            </a:r>
            <a:endParaRPr lang="en-US" dirty="0"/>
          </a:p>
        </p:txBody>
      </p:sp>
      <p:sp>
        <p:nvSpPr>
          <p:cNvPr id="3" name="Content Placeholder 2"/>
          <p:cNvSpPr>
            <a:spLocks noGrp="1"/>
          </p:cNvSpPr>
          <p:nvPr>
            <p:ph idx="4294967295"/>
          </p:nvPr>
        </p:nvSpPr>
        <p:spPr>
          <a:xfrm>
            <a:off x="336789" y="825065"/>
            <a:ext cx="8205304" cy="4106532"/>
          </a:xfrm>
          <a:prstGeom prst="rect">
            <a:avLst/>
          </a:prstGeom>
        </p:spPr>
        <p:txBody>
          <a:bodyPr/>
          <a:lstStyle/>
          <a:p>
            <a:r>
              <a:rPr lang="en-US" sz="2000" dirty="0">
                <a:solidFill>
                  <a:srgbClr val="00008B"/>
                </a:solidFill>
                <a:latin typeface="Lucida Console" panose="020B0609040504020204" pitchFamily="49" charset="0"/>
              </a:rPr>
              <a:t>param</a:t>
            </a:r>
            <a:r>
              <a:rPr lang="en-US" sz="2000" dirty="0">
                <a:solidFill>
                  <a:prstClr val="black"/>
                </a:solidFill>
                <a:latin typeface="Lucida Console" panose="020B0609040504020204" pitchFamily="49" charset="0"/>
              </a:rPr>
              <a:t>(</a:t>
            </a:r>
          </a:p>
          <a:p>
            <a:r>
              <a:rPr lang="en-US" sz="2000" dirty="0">
                <a:solidFill>
                  <a:prstClr val="black"/>
                </a:solidFill>
                <a:latin typeface="Lucida Console" panose="020B0609040504020204" pitchFamily="49" charset="0"/>
              </a:rPr>
              <a:t>    </a:t>
            </a:r>
            <a:r>
              <a:rPr lang="en-US" sz="2000" dirty="0">
                <a:solidFill>
                  <a:srgbClr val="A9A9A9"/>
                </a:solidFill>
                <a:latin typeface="Lucida Console" panose="020B0609040504020204" pitchFamily="49" charset="0"/>
              </a:rPr>
              <a:t>[</a:t>
            </a:r>
            <a:r>
              <a:rPr lang="en-US" sz="2000" dirty="0">
                <a:solidFill>
                  <a:srgbClr val="00BFFF"/>
                </a:solidFill>
                <a:latin typeface="Lucida Console" panose="020B0609040504020204" pitchFamily="49" charset="0"/>
              </a:rPr>
              <a:t>Parameter</a:t>
            </a:r>
            <a:r>
              <a:rPr lang="en-US" sz="2000" dirty="0">
                <a:solidFill>
                  <a:prstClr val="black"/>
                </a:solidFill>
                <a:latin typeface="Lucida Console" panose="020B0609040504020204" pitchFamily="49" charset="0"/>
              </a:rPr>
              <a:t>(Mandatory</a:t>
            </a:r>
            <a:r>
              <a:rPr lang="en-US" sz="2000" dirty="0">
                <a:solidFill>
                  <a:srgbClr val="A9A9A9"/>
                </a:solidFill>
                <a:latin typeface="Lucida Console" panose="020B0609040504020204" pitchFamily="49" charset="0"/>
              </a:rPr>
              <a:t>=</a:t>
            </a:r>
            <a:r>
              <a:rPr lang="en-US" sz="2000" dirty="0">
                <a:solidFill>
                  <a:srgbClr val="FF4500"/>
                </a:solidFill>
                <a:latin typeface="Lucida Console" panose="020B0609040504020204" pitchFamily="49" charset="0"/>
              </a:rPr>
              <a:t>$true</a:t>
            </a:r>
            <a:r>
              <a:rPr lang="en-US" sz="2000" dirty="0">
                <a:solidFill>
                  <a:prstClr val="black"/>
                </a:solidFill>
                <a:latin typeface="Lucida Console" panose="020B0609040504020204" pitchFamily="49" charset="0"/>
              </a:rPr>
              <a:t>)</a:t>
            </a:r>
            <a:r>
              <a:rPr lang="en-US" sz="2000" dirty="0">
                <a:solidFill>
                  <a:srgbClr val="A9A9A9"/>
                </a:solidFill>
                <a:latin typeface="Lucida Console" panose="020B0609040504020204" pitchFamily="49" charset="0"/>
              </a:rPr>
              <a:t>]</a:t>
            </a:r>
            <a:endParaRPr lang="en-US" sz="2000" dirty="0">
              <a:solidFill>
                <a:prstClr val="black"/>
              </a:solidFill>
              <a:latin typeface="Lucida Console" panose="020B0609040504020204" pitchFamily="49" charset="0"/>
            </a:endParaRPr>
          </a:p>
          <a:p>
            <a:r>
              <a:rPr lang="en-US" sz="2000" dirty="0">
                <a:solidFill>
                  <a:prstClr val="black"/>
                </a:solidFill>
                <a:latin typeface="Lucida Console" panose="020B0609040504020204" pitchFamily="49" charset="0"/>
              </a:rPr>
              <a:t>    </a:t>
            </a:r>
            <a:r>
              <a:rPr lang="en-US" sz="2000" dirty="0">
                <a:solidFill>
                  <a:srgbClr val="A9A9A9"/>
                </a:solidFill>
                <a:latin typeface="Lucida Console" panose="020B0609040504020204" pitchFamily="49" charset="0"/>
              </a:rPr>
              <a:t>[</a:t>
            </a:r>
            <a:r>
              <a:rPr lang="en-US" sz="2000" dirty="0">
                <a:solidFill>
                  <a:srgbClr val="008080"/>
                </a:solidFill>
                <a:latin typeface="Lucida Console" panose="020B0609040504020204" pitchFamily="49" charset="0"/>
              </a:rPr>
              <a:t>string</a:t>
            </a:r>
            <a:r>
              <a:rPr lang="en-US" sz="2000" dirty="0">
                <a:solidFill>
                  <a:srgbClr val="A9A9A9"/>
                </a:solidFill>
                <a:latin typeface="Lucida Console" panose="020B0609040504020204" pitchFamily="49" charset="0"/>
              </a:rPr>
              <a:t>]</a:t>
            </a:r>
            <a:r>
              <a:rPr lang="en-US" sz="2000" dirty="0">
                <a:solidFill>
                  <a:srgbClr val="FF4500"/>
                </a:solidFill>
                <a:latin typeface="Lucida Console" panose="020B0609040504020204" pitchFamily="49" charset="0"/>
              </a:rPr>
              <a:t>$Parameter1</a:t>
            </a:r>
            <a:endParaRPr lang="en-US" sz="2000" dirty="0">
              <a:solidFill>
                <a:prstClr val="black"/>
              </a:solidFill>
              <a:latin typeface="Lucida Console" panose="020B0609040504020204" pitchFamily="49" charset="0"/>
            </a:endParaRPr>
          </a:p>
          <a:p>
            <a:r>
              <a:rPr lang="en-US" sz="2000" dirty="0">
                <a:solidFill>
                  <a:prstClr val="black"/>
                </a:solidFill>
                <a:latin typeface="Lucida Console" panose="020B0609040504020204" pitchFamily="49" charset="0"/>
              </a:rPr>
              <a:t>)</a:t>
            </a:r>
          </a:p>
          <a:p>
            <a:r>
              <a:rPr lang="en-US" sz="2000" dirty="0">
                <a:solidFill>
                  <a:srgbClr val="00008B"/>
                </a:solidFill>
                <a:latin typeface="Lucida Console" panose="020B0609040504020204" pitchFamily="49" charset="0"/>
              </a:rPr>
              <a:t>try</a:t>
            </a:r>
            <a:r>
              <a:rPr lang="en-US" sz="2000" dirty="0">
                <a:solidFill>
                  <a:prstClr val="black"/>
                </a:solidFill>
                <a:latin typeface="Lucida Console" panose="020B0609040504020204" pitchFamily="49" charset="0"/>
              </a:rPr>
              <a:t> {</a:t>
            </a:r>
          </a:p>
          <a:p>
            <a:r>
              <a:rPr lang="en-US" sz="2000" dirty="0">
                <a:solidFill>
                  <a:prstClr val="black"/>
                </a:solidFill>
                <a:latin typeface="Lucida Console" panose="020B0609040504020204" pitchFamily="49" charset="0"/>
              </a:rPr>
              <a:t>    </a:t>
            </a:r>
            <a:r>
              <a:rPr lang="en-US" sz="2000" dirty="0">
                <a:solidFill>
                  <a:srgbClr val="FF4500"/>
                </a:solidFill>
                <a:latin typeface="Lucida Console" panose="020B0609040504020204" pitchFamily="49" charset="0"/>
              </a:rPr>
              <a:t>$ErrorActionPreference</a:t>
            </a:r>
            <a:r>
              <a:rPr lang="en-US" sz="2000" dirty="0">
                <a:solidFill>
                  <a:prstClr val="black"/>
                </a:solidFill>
                <a:latin typeface="Lucida Console" panose="020B0609040504020204" pitchFamily="49" charset="0"/>
              </a:rPr>
              <a:t> </a:t>
            </a:r>
            <a:r>
              <a:rPr lang="en-US" sz="2000" dirty="0">
                <a:solidFill>
                  <a:srgbClr val="A9A9A9"/>
                </a:solidFill>
                <a:latin typeface="Lucida Console" panose="020B0609040504020204" pitchFamily="49" charset="0"/>
              </a:rPr>
              <a:t>=</a:t>
            </a:r>
            <a:r>
              <a:rPr lang="en-US" sz="2000" dirty="0">
                <a:solidFill>
                  <a:prstClr val="black"/>
                </a:solidFill>
                <a:latin typeface="Lucida Console" panose="020B0609040504020204" pitchFamily="49" charset="0"/>
              </a:rPr>
              <a:t> </a:t>
            </a:r>
            <a:r>
              <a:rPr lang="en-US" sz="2000" dirty="0">
                <a:solidFill>
                  <a:srgbClr val="8B0000"/>
                </a:solidFill>
                <a:latin typeface="Lucida Console" panose="020B0609040504020204" pitchFamily="49" charset="0"/>
              </a:rPr>
              <a:t>"Stop"</a:t>
            </a:r>
            <a:endParaRPr lang="en-US" sz="2000" dirty="0">
              <a:solidFill>
                <a:prstClr val="black"/>
              </a:solidFill>
              <a:latin typeface="Lucida Console" panose="020B0609040504020204" pitchFamily="49" charset="0"/>
            </a:endParaRPr>
          </a:p>
          <a:p>
            <a:r>
              <a:rPr lang="en-US" sz="2000" dirty="0">
                <a:solidFill>
                  <a:prstClr val="black"/>
                </a:solidFill>
                <a:latin typeface="Lucida Console" panose="020B0609040504020204" pitchFamily="49" charset="0"/>
              </a:rPr>
              <a:t>    </a:t>
            </a:r>
            <a:r>
              <a:rPr lang="en-US" sz="2000" dirty="0">
                <a:solidFill>
                  <a:srgbClr val="006400"/>
                </a:solidFill>
                <a:latin typeface="Lucida Console" panose="020B0609040504020204" pitchFamily="49" charset="0"/>
              </a:rPr>
              <a:t>#DO STUFF</a:t>
            </a:r>
            <a:endParaRPr lang="en-US" sz="2000" dirty="0">
              <a:solidFill>
                <a:prstClr val="black"/>
              </a:solidFill>
              <a:latin typeface="Lucida Console" panose="020B0609040504020204" pitchFamily="49" charset="0"/>
            </a:endParaRPr>
          </a:p>
          <a:p>
            <a:r>
              <a:rPr lang="en-US" sz="2000" dirty="0">
                <a:solidFill>
                  <a:prstClr val="black"/>
                </a:solidFill>
                <a:latin typeface="Lucida Console" panose="020B0609040504020204" pitchFamily="49" charset="0"/>
              </a:rPr>
              <a:t>}</a:t>
            </a:r>
          </a:p>
          <a:p>
            <a:r>
              <a:rPr lang="en-US" sz="2000" dirty="0">
                <a:solidFill>
                  <a:srgbClr val="00008B"/>
                </a:solidFill>
                <a:latin typeface="Lucida Console" panose="020B0609040504020204" pitchFamily="49" charset="0"/>
              </a:rPr>
              <a:t>catch</a:t>
            </a:r>
            <a:r>
              <a:rPr lang="en-US" sz="2000" dirty="0">
                <a:solidFill>
                  <a:prstClr val="black"/>
                </a:solidFill>
                <a:latin typeface="Lucida Console" panose="020B0609040504020204" pitchFamily="49" charset="0"/>
              </a:rPr>
              <a:t> {</a:t>
            </a:r>
          </a:p>
          <a:p>
            <a:r>
              <a:rPr lang="en-US" sz="2000" dirty="0">
                <a:solidFill>
                  <a:prstClr val="black"/>
                </a:solidFill>
                <a:latin typeface="Lucida Console" panose="020B0609040504020204" pitchFamily="49" charset="0"/>
              </a:rPr>
              <a:t>    </a:t>
            </a:r>
            <a:r>
              <a:rPr lang="en-US" sz="2000" dirty="0">
                <a:solidFill>
                  <a:srgbClr val="FF4500"/>
                </a:solidFill>
                <a:latin typeface="Lucida Console" panose="020B0609040504020204" pitchFamily="49" charset="0"/>
              </a:rPr>
              <a:t>$_</a:t>
            </a:r>
            <a:r>
              <a:rPr lang="en-US" sz="2000" dirty="0">
                <a:solidFill>
                  <a:prstClr val="black"/>
                </a:solidFill>
                <a:latin typeface="Lucida Console" panose="020B0609040504020204" pitchFamily="49" charset="0"/>
              </a:rPr>
              <a:t> </a:t>
            </a:r>
            <a:r>
              <a:rPr lang="en-US" sz="2000" dirty="0">
                <a:solidFill>
                  <a:srgbClr val="A9A9A9"/>
                </a:solidFill>
                <a:latin typeface="Lucida Console" panose="020B0609040504020204" pitchFamily="49" charset="0"/>
              </a:rPr>
              <a:t>|</a:t>
            </a:r>
            <a:r>
              <a:rPr lang="en-US" sz="2000" dirty="0">
                <a:solidFill>
                  <a:prstClr val="black"/>
                </a:solidFill>
                <a:latin typeface="Lucida Console" panose="020B0609040504020204" pitchFamily="49" charset="0"/>
              </a:rPr>
              <a:t> </a:t>
            </a:r>
            <a:r>
              <a:rPr lang="en-US" sz="2000" dirty="0">
                <a:solidFill>
                  <a:srgbClr val="0000FF"/>
                </a:solidFill>
                <a:latin typeface="Lucida Console" panose="020B0609040504020204" pitchFamily="49" charset="0"/>
              </a:rPr>
              <a:t>Write-AWSQuickStartException</a:t>
            </a:r>
            <a:endParaRPr lang="en-US" sz="2000" dirty="0">
              <a:solidFill>
                <a:prstClr val="black"/>
              </a:solidFill>
              <a:latin typeface="Lucida Console" panose="020B0609040504020204" pitchFamily="49" charset="0"/>
            </a:endParaRPr>
          </a:p>
          <a:p>
            <a:r>
              <a:rPr lang="en-US" sz="2000" dirty="0">
                <a:solidFill>
                  <a:prstClr val="black"/>
                </a:solidFill>
                <a:latin typeface="Lucida Console" panose="020B0609040504020204" pitchFamily="49" charset="0"/>
              </a:rPr>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0268" y="558569"/>
            <a:ext cx="948422" cy="948422"/>
          </a:xfrm>
          <a:prstGeom prst="rect">
            <a:avLst/>
          </a:prstGeom>
        </p:spPr>
      </p:pic>
    </p:spTree>
    <p:extLst>
      <p:ext uri="{BB962C8B-B14F-4D97-AF65-F5344CB8AC3E}">
        <p14:creationId xmlns:p14="http://schemas.microsoft.com/office/powerpoint/2010/main" val="40347722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Invoking PowerShell scripts</a:t>
            </a:r>
            <a:endParaRPr lang="en-US" dirty="0"/>
          </a:p>
        </p:txBody>
      </p:sp>
      <p:sp>
        <p:nvSpPr>
          <p:cNvPr id="3" name="Content Placeholder 2"/>
          <p:cNvSpPr>
            <a:spLocks noGrp="1"/>
          </p:cNvSpPr>
          <p:nvPr>
            <p:ph idx="4294967295"/>
          </p:nvPr>
        </p:nvSpPr>
        <p:spPr>
          <a:xfrm>
            <a:off x="324274" y="1003470"/>
            <a:ext cx="8205304" cy="4134168"/>
          </a:xfrm>
          <a:prstGeom prst="rect">
            <a:avLst/>
          </a:prstGeom>
        </p:spPr>
        <p:txBody>
          <a:bodyPr/>
          <a:lstStyle/>
          <a:p>
            <a:r>
              <a:rPr lang="en-US" sz="2200" dirty="0">
                <a:solidFill>
                  <a:srgbClr val="008000"/>
                </a:solidFill>
                <a:latin typeface="Lucida Console" panose="020B0609040504020204" pitchFamily="49" charset="0"/>
              </a:rPr>
              <a:t>"commands"</a:t>
            </a:r>
            <a:r>
              <a:rPr lang="en-US" sz="2200" dirty="0">
                <a:solidFill>
                  <a:srgbClr val="000000"/>
                </a:solidFill>
                <a:latin typeface="Lucida Console" panose="020B0609040504020204" pitchFamily="49" charset="0"/>
              </a:rPr>
              <a:t>: {</a:t>
            </a:r>
          </a:p>
          <a:p>
            <a:r>
              <a:rPr lang="en-US" sz="2200" dirty="0">
                <a:solidFill>
                  <a:srgbClr val="000000"/>
                </a:solidFill>
                <a:latin typeface="Lucida Console" panose="020B0609040504020204" pitchFamily="49" charset="0"/>
              </a:rPr>
              <a:t>  ...</a:t>
            </a:r>
          </a:p>
          <a:p>
            <a:r>
              <a:rPr lang="en-US" sz="2200" dirty="0">
                <a:solidFill>
                  <a:srgbClr val="000000"/>
                </a:solidFill>
                <a:latin typeface="Lucida Console" panose="020B0609040504020204" pitchFamily="49" charset="0"/>
              </a:rPr>
              <a:t>  </a:t>
            </a:r>
            <a:r>
              <a:rPr lang="en-US" sz="2200" dirty="0">
                <a:solidFill>
                  <a:srgbClr val="008000"/>
                </a:solidFill>
                <a:latin typeface="Lucida Console" panose="020B0609040504020204" pitchFamily="49" charset="0"/>
              </a:rPr>
              <a:t>"e-install-windows-failover-clustering"</a:t>
            </a:r>
            <a:r>
              <a:rPr lang="en-US" sz="2200" dirty="0">
                <a:solidFill>
                  <a:srgbClr val="000000"/>
                </a:solidFill>
                <a:latin typeface="Lucida Console" panose="020B0609040504020204" pitchFamily="49" charset="0"/>
              </a:rPr>
              <a:t>: {</a:t>
            </a:r>
          </a:p>
          <a:p>
            <a:r>
              <a:rPr lang="en-US" sz="2200" dirty="0">
                <a:solidFill>
                  <a:srgbClr val="008000"/>
                </a:solidFill>
                <a:latin typeface="Lucida Console" panose="020B0609040504020204" pitchFamily="49" charset="0"/>
              </a:rPr>
              <a:t>    "command"</a:t>
            </a:r>
            <a:r>
              <a:rPr lang="en-US" sz="2200" dirty="0">
                <a:solidFill>
                  <a:srgbClr val="000000"/>
                </a:solidFill>
                <a:latin typeface="Lucida Console" panose="020B0609040504020204" pitchFamily="49" charset="0"/>
              </a:rPr>
              <a:t>: </a:t>
            </a:r>
            <a:r>
              <a:rPr lang="en-US" sz="2200" dirty="0">
                <a:solidFill>
                  <a:srgbClr val="5B99FF"/>
                </a:solidFill>
                <a:latin typeface="Lucida Console" panose="020B0609040504020204" pitchFamily="49" charset="0"/>
              </a:rPr>
              <a:t>"powershell.exe -Command \"C:\\cfn\\scripts\\Install-WindowsFailoverClustering.ps1\""</a:t>
            </a:r>
            <a:r>
              <a:rPr lang="en-US" sz="2200" dirty="0">
                <a:solidFill>
                  <a:srgbClr val="000000"/>
                </a:solidFill>
                <a:latin typeface="Lucida Console" panose="020B0609040504020204" pitchFamily="49" charset="0"/>
              </a:rPr>
              <a:t>,</a:t>
            </a:r>
          </a:p>
          <a:p>
            <a:r>
              <a:rPr lang="en-US" sz="2200" dirty="0">
                <a:solidFill>
                  <a:srgbClr val="008000"/>
                </a:solidFill>
                <a:latin typeface="Lucida Console" panose="020B0609040504020204" pitchFamily="49" charset="0"/>
              </a:rPr>
              <a:t>    "waitAfterCompletion"</a:t>
            </a:r>
            <a:r>
              <a:rPr lang="en-US" sz="2200" dirty="0">
                <a:solidFill>
                  <a:srgbClr val="000000"/>
                </a:solidFill>
                <a:latin typeface="Lucida Console" panose="020B0609040504020204" pitchFamily="49" charset="0"/>
              </a:rPr>
              <a:t>: </a:t>
            </a:r>
            <a:r>
              <a:rPr lang="en-US" sz="2200" dirty="0">
                <a:solidFill>
                  <a:srgbClr val="5B99FF"/>
                </a:solidFill>
                <a:latin typeface="Lucida Console" panose="020B0609040504020204" pitchFamily="49" charset="0"/>
              </a:rPr>
              <a:t>"0"</a:t>
            </a:r>
            <a:endParaRPr lang="en-US" sz="2200" dirty="0">
              <a:solidFill>
                <a:srgbClr val="000000"/>
              </a:solidFill>
              <a:latin typeface="Lucida Console" panose="020B0609040504020204" pitchFamily="49" charset="0"/>
            </a:endParaRPr>
          </a:p>
          <a:p>
            <a:r>
              <a:rPr lang="en-US" sz="2200" dirty="0">
                <a:solidFill>
                  <a:srgbClr val="000000"/>
                </a:solidFill>
                <a:latin typeface="Lucida Console" panose="020B0609040504020204" pitchFamily="49" charset="0"/>
              </a:rPr>
              <a:t>  },</a:t>
            </a:r>
          </a:p>
          <a:p>
            <a:r>
              <a:rPr lang="en-US" sz="2200" dirty="0">
                <a:solidFill>
                  <a:srgbClr val="000000"/>
                </a:solidFill>
                <a:latin typeface="Lucida Console" panose="020B0609040504020204" pitchFamily="49" charset="0"/>
              </a:rPr>
              <a:t>  ...</a:t>
            </a:r>
          </a:p>
          <a:p>
            <a:r>
              <a:rPr lang="en-US" sz="2200" dirty="0">
                <a:solidFill>
                  <a:srgbClr val="000000"/>
                </a:solidFill>
                <a:latin typeface="Lucida Console" panose="020B0609040504020204" pitchFamily="49" charset="0"/>
              </a:rPr>
              <a:t>}</a:t>
            </a:r>
            <a:endParaRPr lang="en-US" sz="2200" dirty="0">
              <a:latin typeface="Lucida Console" panose="020B0609040504020204" pitchFamily="49" charset="0"/>
            </a:endParaRPr>
          </a:p>
        </p:txBody>
      </p:sp>
      <p:sp>
        <p:nvSpPr>
          <p:cNvPr id="4" name="Rectangle 3"/>
          <p:cNvSpPr/>
          <p:nvPr/>
        </p:nvSpPr>
        <p:spPr>
          <a:xfrm>
            <a:off x="2797383" y="2187714"/>
            <a:ext cx="2836676" cy="380752"/>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5" name="Rectangle 4"/>
          <p:cNvSpPr/>
          <p:nvPr/>
        </p:nvSpPr>
        <p:spPr>
          <a:xfrm>
            <a:off x="5634059" y="2193075"/>
            <a:ext cx="1604957" cy="380751"/>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9186" y="482457"/>
            <a:ext cx="1460784" cy="1042026"/>
          </a:xfrm>
          <a:prstGeom prst="rect">
            <a:avLst/>
          </a:prstGeom>
        </p:spPr>
      </p:pic>
      <p:sp>
        <p:nvSpPr>
          <p:cNvPr id="9" name="Rectangle 8"/>
          <p:cNvSpPr/>
          <p:nvPr/>
        </p:nvSpPr>
        <p:spPr>
          <a:xfrm>
            <a:off x="390186" y="2568466"/>
            <a:ext cx="6564674" cy="709827"/>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1706998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4"/>
                                        </p:tgtEl>
                                        <p:attrNameLst>
                                          <p:attrName>style.visibility</p:attrName>
                                        </p:attrNameLst>
                                      </p:cBhvr>
                                      <p:to>
                                        <p:strVal val="hidden"/>
                                      </p:to>
                                    </p:se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5"/>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9" grpId="0" animBg="1"/>
      <p:bldP spid="9"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Handling Windows reboots</a:t>
            </a:r>
            <a:endParaRPr lang="en-US" dirty="0"/>
          </a:p>
        </p:txBody>
      </p:sp>
      <p:sp>
        <p:nvSpPr>
          <p:cNvPr id="4" name="Content Placeholder 3"/>
          <p:cNvSpPr>
            <a:spLocks noGrp="1"/>
          </p:cNvSpPr>
          <p:nvPr>
            <p:ph idx="4294967295"/>
          </p:nvPr>
        </p:nvSpPr>
        <p:spPr>
          <a:xfrm>
            <a:off x="335998" y="1009332"/>
            <a:ext cx="8205304" cy="4134168"/>
          </a:xfrm>
          <a:prstGeom prst="rect">
            <a:avLst/>
          </a:prstGeom>
        </p:spPr>
        <p:txBody>
          <a:bodyPr/>
          <a:lstStyle/>
          <a:p>
            <a:r>
              <a:rPr lang="en-US" sz="2000" dirty="0">
                <a:solidFill>
                  <a:srgbClr val="008000"/>
                </a:solidFill>
                <a:latin typeface="Lucida Console" panose="020B0609040504020204" pitchFamily="49" charset="0"/>
              </a:rPr>
              <a:t>"b-rename-computer"</a:t>
            </a:r>
            <a:r>
              <a:rPr lang="en-US" sz="2000" dirty="0">
                <a:solidFill>
                  <a:srgbClr val="000000"/>
                </a:solidFill>
                <a:latin typeface="Lucida Console" panose="020B0609040504020204" pitchFamily="49" charset="0"/>
              </a:rPr>
              <a:t>: {</a:t>
            </a:r>
          </a:p>
          <a:p>
            <a:r>
              <a:rPr lang="en-US" sz="2000" dirty="0">
                <a:solidFill>
                  <a:srgbClr val="000000"/>
                </a:solidFill>
                <a:latin typeface="Lucida Console" panose="020B0609040504020204" pitchFamily="49" charset="0"/>
              </a:rPr>
              <a:t>  </a:t>
            </a:r>
            <a:r>
              <a:rPr lang="en-US" sz="2000" dirty="0">
                <a:solidFill>
                  <a:srgbClr val="008000"/>
                </a:solidFill>
                <a:latin typeface="Lucida Console" panose="020B0609040504020204" pitchFamily="49" charset="0"/>
              </a:rPr>
              <a:t>"command"</a:t>
            </a:r>
            <a:r>
              <a:rPr lang="en-US" sz="2000" dirty="0">
                <a:solidFill>
                  <a:srgbClr val="000000"/>
                </a:solidFill>
                <a:latin typeface="Lucida Console" panose="020B0609040504020204" pitchFamily="49" charset="0"/>
              </a:rPr>
              <a:t>: {</a:t>
            </a:r>
            <a:r>
              <a:rPr lang="en-US" sz="2000" dirty="0">
                <a:solidFill>
                  <a:srgbClr val="008000"/>
                </a:solidFill>
                <a:latin typeface="Lucida Console" panose="020B0609040504020204" pitchFamily="49" charset="0"/>
              </a:rPr>
              <a:t>"Fn::Join"</a:t>
            </a:r>
            <a:r>
              <a:rPr lang="en-US" sz="2000" dirty="0">
                <a:solidFill>
                  <a:srgbClr val="000000"/>
                </a:solidFill>
                <a:latin typeface="Lucida Console" panose="020B0609040504020204" pitchFamily="49" charset="0"/>
              </a:rPr>
              <a:t>: [</a:t>
            </a:r>
            <a:r>
              <a:rPr lang="en-US" sz="2000" dirty="0">
                <a:solidFill>
                  <a:srgbClr val="5B99FF"/>
                </a:solidFill>
                <a:latin typeface="Lucida Console" panose="020B0609040504020204" pitchFamily="49" charset="0"/>
              </a:rPr>
              <a:t>""</a:t>
            </a:r>
            <a:r>
              <a:rPr lang="en-US" sz="2000" dirty="0">
                <a:solidFill>
                  <a:srgbClr val="000000"/>
                </a:solidFill>
                <a:latin typeface="Lucida Console" panose="020B0609040504020204" pitchFamily="49" charset="0"/>
              </a:rPr>
              <a:t>,[</a:t>
            </a:r>
          </a:p>
          <a:p>
            <a:r>
              <a:rPr lang="en-US" sz="2000" dirty="0">
                <a:solidFill>
                  <a:srgbClr val="000000"/>
                </a:solidFill>
                <a:latin typeface="Lucida Console" panose="020B0609040504020204" pitchFamily="49" charset="0"/>
              </a:rPr>
              <a:t>      </a:t>
            </a:r>
            <a:r>
              <a:rPr lang="en-US" sz="2000" dirty="0">
                <a:solidFill>
                  <a:srgbClr val="5B99FF"/>
                </a:solidFill>
                <a:latin typeface="Lucida Console" panose="020B0609040504020204" pitchFamily="49" charset="0"/>
              </a:rPr>
              <a:t>"powershell.exe "</a:t>
            </a:r>
            <a:r>
              <a:rPr lang="en-US" sz="2000" dirty="0">
                <a:solidFill>
                  <a:srgbClr val="000000"/>
                </a:solidFill>
                <a:latin typeface="Lucida Console" panose="020B0609040504020204" pitchFamily="49" charset="0"/>
              </a:rPr>
              <a:t>,</a:t>
            </a:r>
          </a:p>
          <a:p>
            <a:r>
              <a:rPr lang="en-US" sz="2000" dirty="0">
                <a:solidFill>
                  <a:srgbClr val="5B99FF"/>
                </a:solidFill>
                <a:latin typeface="Lucida Console" panose="020B0609040504020204" pitchFamily="49" charset="0"/>
              </a:rPr>
              <a:t>      "–Command </a:t>
            </a:r>
          </a:p>
          <a:p>
            <a:r>
              <a:rPr lang="en-US" sz="2000" dirty="0">
                <a:solidFill>
                  <a:srgbClr val="5B99FF"/>
                </a:solidFill>
                <a:latin typeface="Lucida Console" panose="020B0609040504020204" pitchFamily="49" charset="0"/>
              </a:rPr>
              <a:t>      "\"C:\\cfn\\scripts\\Rename-Computer.ps1 "</a:t>
            </a:r>
            <a:r>
              <a:rPr lang="en-US" sz="2000" dirty="0">
                <a:solidFill>
                  <a:srgbClr val="000000"/>
                </a:solidFill>
                <a:latin typeface="Lucida Console" panose="020B0609040504020204" pitchFamily="49" charset="0"/>
              </a:rPr>
              <a:t>,</a:t>
            </a:r>
          </a:p>
          <a:p>
            <a:r>
              <a:rPr lang="en-US" sz="2000" dirty="0">
                <a:solidFill>
                  <a:srgbClr val="5B99FF"/>
                </a:solidFill>
                <a:latin typeface="Lucida Console" panose="020B0609040504020204" pitchFamily="49" charset="0"/>
              </a:rPr>
              <a:t>      "-Restart -NewName '"</a:t>
            </a:r>
            <a:r>
              <a:rPr lang="en-US" sz="2000" dirty="0">
                <a:solidFill>
                  <a:srgbClr val="000000"/>
                </a:solidFill>
                <a:latin typeface="Lucida Console" panose="020B0609040504020204" pitchFamily="49" charset="0"/>
              </a:rPr>
              <a:t>,</a:t>
            </a:r>
          </a:p>
          <a:p>
            <a:r>
              <a:rPr lang="en-US" sz="2000" dirty="0">
                <a:solidFill>
                  <a:srgbClr val="000000"/>
                </a:solidFill>
                <a:latin typeface="Lucida Console" panose="020B0609040504020204" pitchFamily="49" charset="0"/>
              </a:rPr>
              <a:t>      {</a:t>
            </a:r>
            <a:r>
              <a:rPr lang="en-US" sz="2000" dirty="0">
                <a:solidFill>
                  <a:srgbClr val="FFA500"/>
                </a:solidFill>
                <a:latin typeface="Lucida Console" panose="020B0609040504020204" pitchFamily="49" charset="0"/>
              </a:rPr>
              <a:t>"Ref"</a:t>
            </a:r>
            <a:r>
              <a:rPr lang="en-US" sz="2000" dirty="0">
                <a:solidFill>
                  <a:srgbClr val="000000"/>
                </a:solidFill>
                <a:latin typeface="Lucida Console" panose="020B0609040504020204" pitchFamily="49" charset="0"/>
              </a:rPr>
              <a:t>: </a:t>
            </a:r>
            <a:r>
              <a:rPr lang="en-US" sz="2000" dirty="0">
                <a:solidFill>
                  <a:srgbClr val="5B99FF"/>
                </a:solidFill>
                <a:latin typeface="Lucida Console" panose="020B0609040504020204" pitchFamily="49" charset="0"/>
              </a:rPr>
              <a:t>"WSFCNode1NetBIOSName"</a:t>
            </a:r>
            <a:r>
              <a:rPr lang="en-US" sz="2000" dirty="0">
                <a:solidFill>
                  <a:srgbClr val="000000"/>
                </a:solidFill>
                <a:latin typeface="Lucida Console" panose="020B0609040504020204" pitchFamily="49" charset="0"/>
              </a:rPr>
              <a:t>},</a:t>
            </a:r>
          </a:p>
          <a:p>
            <a:r>
              <a:rPr lang="en-US" sz="2000" dirty="0">
                <a:solidFill>
                  <a:srgbClr val="5B99FF"/>
                </a:solidFill>
                <a:latin typeface="Lucida Console" panose="020B0609040504020204" pitchFamily="49" charset="0"/>
              </a:rPr>
              <a:t>      "'\""</a:t>
            </a:r>
            <a:endParaRPr lang="en-US" sz="2000" dirty="0">
              <a:solidFill>
                <a:srgbClr val="000000"/>
              </a:solidFill>
              <a:latin typeface="Lucida Console" panose="020B0609040504020204" pitchFamily="49" charset="0"/>
            </a:endParaRPr>
          </a:p>
          <a:p>
            <a:r>
              <a:rPr lang="en-US" sz="2000" dirty="0">
                <a:solidFill>
                  <a:srgbClr val="000000"/>
                </a:solidFill>
                <a:latin typeface="Lucida Console" panose="020B0609040504020204" pitchFamily="49" charset="0"/>
              </a:rPr>
              <a:t>    ]]},</a:t>
            </a:r>
          </a:p>
          <a:p>
            <a:r>
              <a:rPr lang="en-US" sz="2000" dirty="0">
                <a:solidFill>
                  <a:srgbClr val="000000"/>
                </a:solidFill>
                <a:latin typeface="Lucida Console" panose="020B0609040504020204" pitchFamily="49" charset="0"/>
              </a:rPr>
              <a:t>    </a:t>
            </a:r>
            <a:r>
              <a:rPr lang="en-US" sz="2000" dirty="0">
                <a:solidFill>
                  <a:srgbClr val="008000"/>
                </a:solidFill>
                <a:latin typeface="Lucida Console" panose="020B0609040504020204" pitchFamily="49" charset="0"/>
              </a:rPr>
              <a:t>"waitAfterCompletion"</a:t>
            </a:r>
            <a:r>
              <a:rPr lang="en-US" sz="2000" dirty="0">
                <a:solidFill>
                  <a:srgbClr val="000000"/>
                </a:solidFill>
                <a:latin typeface="Lucida Console" panose="020B0609040504020204" pitchFamily="49" charset="0"/>
              </a:rPr>
              <a:t>: </a:t>
            </a:r>
            <a:r>
              <a:rPr lang="en-US" sz="2000" dirty="0">
                <a:solidFill>
                  <a:srgbClr val="5B99FF"/>
                </a:solidFill>
                <a:latin typeface="Lucida Console" panose="020B0609040504020204" pitchFamily="49" charset="0"/>
              </a:rPr>
              <a:t>"forever"</a:t>
            </a:r>
            <a:endParaRPr lang="en-US" sz="2000" dirty="0">
              <a:solidFill>
                <a:srgbClr val="000000"/>
              </a:solidFill>
              <a:latin typeface="Lucida Console" panose="020B0609040504020204" pitchFamily="49" charset="0"/>
            </a:endParaRPr>
          </a:p>
          <a:p>
            <a:r>
              <a:rPr lang="en-US" sz="2000" dirty="0">
                <a:solidFill>
                  <a:srgbClr val="000000"/>
                </a:solidFill>
                <a:latin typeface="Lucida Console" panose="020B0609040504020204" pitchFamily="49" charset="0"/>
              </a:rPr>
              <a:t>  }</a:t>
            </a:r>
            <a:endParaRPr lang="en-US" sz="2000" dirty="0">
              <a:latin typeface="Lucida Console" panose="020B0609040504020204" pitchFamily="49" charset="0"/>
            </a:endParaRPr>
          </a:p>
        </p:txBody>
      </p:sp>
      <p:sp>
        <p:nvSpPr>
          <p:cNvPr id="5" name="Rectangle 4"/>
          <p:cNvSpPr/>
          <p:nvPr/>
        </p:nvSpPr>
        <p:spPr>
          <a:xfrm>
            <a:off x="1263676" y="1782549"/>
            <a:ext cx="3279862" cy="331993"/>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6" name="Rectangle 5"/>
          <p:cNvSpPr/>
          <p:nvPr/>
        </p:nvSpPr>
        <p:spPr>
          <a:xfrm>
            <a:off x="1263676" y="2112040"/>
            <a:ext cx="1975316" cy="389186"/>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7" name="Rectangle 6"/>
          <p:cNvSpPr/>
          <p:nvPr/>
        </p:nvSpPr>
        <p:spPr>
          <a:xfrm>
            <a:off x="1089488" y="2514218"/>
            <a:ext cx="7188543" cy="417143"/>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8" name="Rectangle 7"/>
          <p:cNvSpPr/>
          <p:nvPr/>
        </p:nvSpPr>
        <p:spPr>
          <a:xfrm>
            <a:off x="1089488" y="2944354"/>
            <a:ext cx="6061930" cy="336532"/>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9" name="Rectangle 8"/>
          <p:cNvSpPr/>
          <p:nvPr/>
        </p:nvSpPr>
        <p:spPr>
          <a:xfrm>
            <a:off x="1089488" y="3272315"/>
            <a:ext cx="5005417" cy="363201"/>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0" name="Rectangle 9"/>
          <p:cNvSpPr/>
          <p:nvPr/>
        </p:nvSpPr>
        <p:spPr>
          <a:xfrm>
            <a:off x="1512949" y="3631986"/>
            <a:ext cx="919687" cy="380754"/>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1" name="Rectangle 10"/>
          <p:cNvSpPr/>
          <p:nvPr/>
        </p:nvSpPr>
        <p:spPr>
          <a:xfrm>
            <a:off x="1089488" y="4358028"/>
            <a:ext cx="5052985" cy="380754"/>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9186" y="482457"/>
            <a:ext cx="1460784" cy="1042026"/>
          </a:xfrm>
          <a:prstGeom prst="rect">
            <a:avLst/>
          </a:prstGeom>
        </p:spPr>
      </p:pic>
    </p:spTree>
    <p:extLst>
      <p:ext uri="{BB962C8B-B14F-4D97-AF65-F5344CB8AC3E}">
        <p14:creationId xmlns:p14="http://schemas.microsoft.com/office/powerpoint/2010/main" val="2776008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5"/>
                                        </p:tgtEl>
                                        <p:attrNameLst>
                                          <p:attrName>style.visibility</p:attrName>
                                        </p:attrNameLst>
                                      </p:cBhvr>
                                      <p:to>
                                        <p:strVal val="hidden"/>
                                      </p:to>
                                    </p:se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xit" presetSubtype="0" fill="hold" grpId="1" nodeType="clickEffect">
                                  <p:stCondLst>
                                    <p:cond delay="0"/>
                                  </p:stCondLst>
                                  <p:childTnLst>
                                    <p:set>
                                      <p:cBhvr>
                                        <p:cTn id="25" dur="1" fill="hold">
                                          <p:stCondLst>
                                            <p:cond delay="0"/>
                                          </p:stCondLst>
                                        </p:cTn>
                                        <p:tgtEl>
                                          <p:spTgt spid="7"/>
                                        </p:tgtEl>
                                        <p:attrNameLst>
                                          <p:attrName>style.visibility</p:attrName>
                                        </p:attrNameLst>
                                      </p:cBhvr>
                                      <p:to>
                                        <p:strVal val="hidden"/>
                                      </p:to>
                                    </p:se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8"/>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9"/>
                                        </p:tgtEl>
                                        <p:attrNameLst>
                                          <p:attrName>style.visibility</p:attrName>
                                        </p:attrNameLst>
                                      </p:cBhvr>
                                      <p:to>
                                        <p:strVal val="hidden"/>
                                      </p:to>
                                    </p:set>
                                  </p:childTnLst>
                                </p:cTn>
                              </p:par>
                              <p:par>
                                <p:cTn id="40" presetID="10" presetClass="entr" presetSubtype="0"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0"/>
                                        </p:tgtEl>
                                        <p:attrNameLst>
                                          <p:attrName>style.visibility</p:attrName>
                                        </p:attrNameLst>
                                      </p:cBhvr>
                                      <p:to>
                                        <p:strVal val="hidden"/>
                                      </p:to>
                                    </p:set>
                                  </p:childTnLst>
                                </p:cTn>
                              </p:par>
                              <p:par>
                                <p:cTn id="47" presetID="10"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CloudFormation signaling</a:t>
            </a:r>
            <a:endParaRPr lang="en-US" dirty="0"/>
          </a:p>
        </p:txBody>
      </p:sp>
      <p:sp>
        <p:nvSpPr>
          <p:cNvPr id="3" name="Content Placeholder 2"/>
          <p:cNvSpPr>
            <a:spLocks noGrp="1"/>
          </p:cNvSpPr>
          <p:nvPr>
            <p:ph idx="4294967295"/>
          </p:nvPr>
        </p:nvSpPr>
        <p:spPr>
          <a:xfrm>
            <a:off x="336789" y="1028198"/>
            <a:ext cx="8205304" cy="4134168"/>
          </a:xfrm>
          <a:prstGeom prst="rect">
            <a:avLst/>
          </a:prstGeom>
        </p:spPr>
        <p:txBody>
          <a:bodyPr/>
          <a:lstStyle/>
          <a:p>
            <a:r>
              <a:rPr lang="en-US" sz="2000" dirty="0">
                <a:solidFill>
                  <a:srgbClr val="008000"/>
                </a:solidFill>
                <a:latin typeface="Lucida Console" panose="020B0609040504020204" pitchFamily="49" charset="0"/>
              </a:rPr>
              <a:t>"commands"</a:t>
            </a:r>
            <a:r>
              <a:rPr lang="en-US" sz="2000" dirty="0">
                <a:solidFill>
                  <a:srgbClr val="000000"/>
                </a:solidFill>
                <a:latin typeface="Lucida Console" panose="020B0609040504020204" pitchFamily="49" charset="0"/>
              </a:rPr>
              <a:t>: {</a:t>
            </a:r>
          </a:p>
          <a:p>
            <a:r>
              <a:rPr lang="en-US" sz="2000" dirty="0">
                <a:solidFill>
                  <a:srgbClr val="000000"/>
                </a:solidFill>
                <a:latin typeface="Lucida Console" panose="020B0609040504020204" pitchFamily="49" charset="0"/>
              </a:rPr>
              <a:t>  </a:t>
            </a:r>
            <a:r>
              <a:rPr lang="en-US" sz="2000" dirty="0">
                <a:solidFill>
                  <a:srgbClr val="008000"/>
                </a:solidFill>
                <a:latin typeface="Lucida Console" panose="020B0609040504020204" pitchFamily="49" charset="0"/>
              </a:rPr>
              <a:t>"a-reboot"</a:t>
            </a:r>
            <a:r>
              <a:rPr lang="en-US" sz="2000" dirty="0">
                <a:solidFill>
                  <a:srgbClr val="000000"/>
                </a:solidFill>
                <a:latin typeface="Lucida Console" panose="020B0609040504020204" pitchFamily="49" charset="0"/>
              </a:rPr>
              <a:t>: {</a:t>
            </a:r>
          </a:p>
          <a:p>
            <a:r>
              <a:rPr lang="en-US" sz="2000" dirty="0">
                <a:solidFill>
                  <a:srgbClr val="000000"/>
                </a:solidFill>
                <a:latin typeface="Lucida Console" panose="020B0609040504020204" pitchFamily="49" charset="0"/>
              </a:rPr>
              <a:t>    </a:t>
            </a:r>
            <a:r>
              <a:rPr lang="en-US" sz="2000" dirty="0">
                <a:solidFill>
                  <a:srgbClr val="008000"/>
                </a:solidFill>
                <a:latin typeface="Lucida Console" panose="020B0609040504020204" pitchFamily="49" charset="0"/>
              </a:rPr>
              <a:t>"command"</a:t>
            </a:r>
            <a:r>
              <a:rPr lang="en-US" sz="2000" dirty="0">
                <a:solidFill>
                  <a:srgbClr val="000000"/>
                </a:solidFill>
                <a:latin typeface="Lucida Console" panose="020B0609040504020204" pitchFamily="49" charset="0"/>
              </a:rPr>
              <a:t>: </a:t>
            </a:r>
            <a:r>
              <a:rPr lang="en-US" sz="2000" dirty="0">
                <a:solidFill>
                  <a:srgbClr val="5B99FF"/>
                </a:solidFill>
                <a:latin typeface="Lucida Console" panose="020B0609040504020204" pitchFamily="49" charset="0"/>
              </a:rPr>
              <a:t>"powershell.exe -Command \"Restart-Computer -Force\""</a:t>
            </a:r>
            <a:r>
              <a:rPr lang="en-US" sz="2000" dirty="0">
                <a:solidFill>
                  <a:srgbClr val="000000"/>
                </a:solidFill>
                <a:latin typeface="Lucida Console" panose="020B0609040504020204" pitchFamily="49" charset="0"/>
              </a:rPr>
              <a:t>,</a:t>
            </a:r>
          </a:p>
          <a:p>
            <a:r>
              <a:rPr lang="en-US" sz="2000" dirty="0">
                <a:solidFill>
                  <a:srgbClr val="000000"/>
                </a:solidFill>
                <a:latin typeface="Lucida Console" panose="020B0609040504020204" pitchFamily="49" charset="0"/>
              </a:rPr>
              <a:t>    </a:t>
            </a:r>
            <a:r>
              <a:rPr lang="en-US" sz="2000" dirty="0">
                <a:solidFill>
                  <a:srgbClr val="008000"/>
                </a:solidFill>
                <a:latin typeface="Lucida Console" panose="020B0609040504020204" pitchFamily="49" charset="0"/>
              </a:rPr>
              <a:t>"waitAfterCompletion"</a:t>
            </a:r>
            <a:r>
              <a:rPr lang="en-US" sz="2000" dirty="0">
                <a:solidFill>
                  <a:srgbClr val="000000"/>
                </a:solidFill>
                <a:latin typeface="Lucida Console" panose="020B0609040504020204" pitchFamily="49" charset="0"/>
              </a:rPr>
              <a:t>: </a:t>
            </a:r>
            <a:r>
              <a:rPr lang="en-US" sz="2000" dirty="0">
                <a:solidFill>
                  <a:srgbClr val="5B99FF"/>
                </a:solidFill>
                <a:latin typeface="Lucida Console" panose="020B0609040504020204" pitchFamily="49" charset="0"/>
              </a:rPr>
              <a:t>"forever"</a:t>
            </a:r>
            <a:endParaRPr lang="en-US" sz="2000" dirty="0">
              <a:solidFill>
                <a:srgbClr val="000000"/>
              </a:solidFill>
              <a:latin typeface="Lucida Console" panose="020B0609040504020204" pitchFamily="49" charset="0"/>
            </a:endParaRPr>
          </a:p>
          <a:p>
            <a:r>
              <a:rPr lang="en-US" sz="2000" dirty="0">
                <a:solidFill>
                  <a:srgbClr val="000000"/>
                </a:solidFill>
                <a:latin typeface="Lucida Console" panose="020B0609040504020204" pitchFamily="49" charset="0"/>
              </a:rPr>
              <a:t>  },</a:t>
            </a:r>
          </a:p>
          <a:p>
            <a:r>
              <a:rPr lang="en-US" sz="2000" dirty="0">
                <a:solidFill>
                  <a:srgbClr val="000000"/>
                </a:solidFill>
                <a:latin typeface="Lucida Console" panose="020B0609040504020204" pitchFamily="49" charset="0"/>
              </a:rPr>
              <a:t>  </a:t>
            </a:r>
            <a:r>
              <a:rPr lang="en-US" sz="2000" dirty="0">
                <a:solidFill>
                  <a:srgbClr val="008000"/>
                </a:solidFill>
                <a:latin typeface="Lucida Console" panose="020B0609040504020204" pitchFamily="49" charset="0"/>
              </a:rPr>
              <a:t>"b-signal-success"</a:t>
            </a:r>
            <a:r>
              <a:rPr lang="en-US" sz="2000" dirty="0">
                <a:solidFill>
                  <a:srgbClr val="000000"/>
                </a:solidFill>
                <a:latin typeface="Lucida Console" panose="020B0609040504020204" pitchFamily="49" charset="0"/>
              </a:rPr>
              <a:t>: {</a:t>
            </a:r>
          </a:p>
          <a:p>
            <a:r>
              <a:rPr lang="en-US" sz="2000" dirty="0">
                <a:solidFill>
                  <a:srgbClr val="000000"/>
                </a:solidFill>
                <a:latin typeface="Lucida Console" panose="020B0609040504020204" pitchFamily="49" charset="0"/>
              </a:rPr>
              <a:t>    </a:t>
            </a:r>
            <a:r>
              <a:rPr lang="en-US" sz="2000" dirty="0">
                <a:solidFill>
                  <a:srgbClr val="008000"/>
                </a:solidFill>
                <a:latin typeface="Lucida Console" panose="020B0609040504020204" pitchFamily="49" charset="0"/>
              </a:rPr>
              <a:t>"command"</a:t>
            </a:r>
            <a:r>
              <a:rPr lang="en-US" sz="2000" dirty="0">
                <a:solidFill>
                  <a:srgbClr val="000000"/>
                </a:solidFill>
                <a:latin typeface="Lucida Console" panose="020B0609040504020204" pitchFamily="49" charset="0"/>
              </a:rPr>
              <a:t>: </a:t>
            </a:r>
            <a:r>
              <a:rPr lang="en-US" sz="2000" dirty="0">
                <a:solidFill>
                  <a:srgbClr val="5B99FF"/>
                </a:solidFill>
                <a:latin typeface="Lucida Console" panose="020B0609040504020204" pitchFamily="49" charset="0"/>
              </a:rPr>
              <a:t>"powershell.exe -Command \"Write-AWSQuickStartStatus\""</a:t>
            </a:r>
            <a:endParaRPr lang="en-US" sz="2000" dirty="0">
              <a:solidFill>
                <a:srgbClr val="000000"/>
              </a:solidFill>
              <a:latin typeface="Lucida Console" panose="020B0609040504020204" pitchFamily="49" charset="0"/>
            </a:endParaRPr>
          </a:p>
          <a:p>
            <a:r>
              <a:rPr lang="en-US" sz="2000" dirty="0">
                <a:solidFill>
                  <a:srgbClr val="000000"/>
                </a:solidFill>
                <a:latin typeface="Lucida Console" panose="020B0609040504020204" pitchFamily="49" charset="0"/>
              </a:rPr>
              <a:t>  }</a:t>
            </a:r>
          </a:p>
          <a:p>
            <a:r>
              <a:rPr lang="en-US" sz="2000" dirty="0">
                <a:solidFill>
                  <a:srgbClr val="000000"/>
                </a:solidFill>
                <a:latin typeface="Lucida Console" panose="020B0609040504020204" pitchFamily="49" charset="0"/>
              </a:rPr>
              <a:t>}</a:t>
            </a:r>
          </a:p>
        </p:txBody>
      </p:sp>
      <p:sp>
        <p:nvSpPr>
          <p:cNvPr id="5" name="Rectangle 4"/>
          <p:cNvSpPr/>
          <p:nvPr/>
        </p:nvSpPr>
        <p:spPr>
          <a:xfrm>
            <a:off x="393598" y="1028198"/>
            <a:ext cx="7748614" cy="1775946"/>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6" name="Rectangle 5"/>
          <p:cNvSpPr/>
          <p:nvPr/>
        </p:nvSpPr>
        <p:spPr>
          <a:xfrm>
            <a:off x="393598" y="3162712"/>
            <a:ext cx="7748614" cy="1411249"/>
          </a:xfrm>
          <a:prstGeom prst="rect">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9186" y="482457"/>
            <a:ext cx="1460784" cy="1042026"/>
          </a:xfrm>
          <a:prstGeom prst="rect">
            <a:avLst/>
          </a:prstGeom>
        </p:spPr>
      </p:pic>
    </p:spTree>
    <p:extLst>
      <p:ext uri="{BB962C8B-B14F-4D97-AF65-F5344CB8AC3E}">
        <p14:creationId xmlns:p14="http://schemas.microsoft.com/office/powerpoint/2010/main" val="3901109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5"/>
                                        </p:tgtEl>
                                        <p:attrNameLst>
                                          <p:attrName>style.visibility</p:attrName>
                                        </p:attrNameLst>
                                      </p:cBhvr>
                                      <p:to>
                                        <p:strVal val="hidden"/>
                                      </p:to>
                                    </p:se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14788" y="-796925"/>
            <a:ext cx="6737350" cy="6737350"/>
          </a:xfrm>
          <a:prstGeom prst="rect">
            <a:avLst/>
          </a:prstGeom>
        </p:spPr>
      </p:pic>
      <p:sp>
        <p:nvSpPr>
          <p:cNvPr id="5" name="TextBox 4"/>
          <p:cNvSpPr txBox="1"/>
          <p:nvPr/>
        </p:nvSpPr>
        <p:spPr>
          <a:xfrm>
            <a:off x="2283380" y="1391557"/>
            <a:ext cx="4551051" cy="2062103"/>
          </a:xfrm>
          <a:prstGeom prst="rect">
            <a:avLst/>
          </a:prstGeom>
          <a:noFill/>
        </p:spPr>
        <p:txBody>
          <a:bodyPr wrap="square" rtlCol="0">
            <a:spAutoFit/>
          </a:bodyPr>
          <a:lstStyle/>
          <a:p>
            <a:r>
              <a:rPr lang="en-US" sz="8000" b="1" u="sng" dirty="0" smtClean="0">
                <a:solidFill>
                  <a:schemeClr val="bg1"/>
                </a:solidFill>
                <a:effectLst>
                  <a:outerShdw blurRad="50800" dist="76200" dir="2700000" algn="tl" rotWithShape="0">
                    <a:prstClr val="black">
                      <a:alpha val="40000"/>
                    </a:prstClr>
                  </a:outerShdw>
                </a:effectLst>
              </a:rPr>
              <a:t>DEMO 3</a:t>
            </a:r>
          </a:p>
          <a:p>
            <a:r>
              <a:rPr lang="en-US" sz="4800" b="1" u="sng" dirty="0" smtClean="0">
                <a:solidFill>
                  <a:schemeClr val="bg1"/>
                </a:solidFill>
                <a:effectLst>
                  <a:outerShdw blurRad="50800" dist="76200" dir="2700000" algn="tl" rotWithShape="0">
                    <a:prstClr val="black">
                      <a:alpha val="40000"/>
                    </a:prstClr>
                  </a:outerShdw>
                </a:effectLst>
              </a:rPr>
              <a:t>CI/CD Pipeline</a:t>
            </a:r>
            <a:endParaRPr lang="en-US" sz="4800" b="1" u="sng" dirty="0">
              <a:solidFill>
                <a:schemeClr val="bg1"/>
              </a:solidFill>
              <a:effectLst>
                <a:outerShdw blurRad="50800" dist="76200" dir="2700000" algn="tl" rotWithShape="0">
                  <a:prstClr val="black">
                    <a:alpha val="40000"/>
                  </a:prstClr>
                </a:outerShdw>
              </a:effectLst>
            </a:endParaRPr>
          </a:p>
        </p:txBody>
      </p:sp>
    </p:spTree>
    <p:extLst>
      <p:ext uri="{BB962C8B-B14F-4D97-AF65-F5344CB8AC3E}">
        <p14:creationId xmlns:p14="http://schemas.microsoft.com/office/powerpoint/2010/main" val="7698161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384043" y="1008053"/>
            <a:ext cx="4040188" cy="479822"/>
          </a:xfrm>
        </p:spPr>
        <p:txBody>
          <a:bodyPr/>
          <a:lstStyle/>
          <a:p>
            <a:pPr algn="ctr"/>
            <a:r>
              <a:rPr lang="en-US" dirty="0" smtClean="0"/>
              <a:t>Old software delivery model</a:t>
            </a:r>
            <a:endParaRPr lang="en-US" dirty="0"/>
          </a:p>
        </p:txBody>
      </p:sp>
      <p:sp>
        <p:nvSpPr>
          <p:cNvPr id="4" name="Title 3"/>
          <p:cNvSpPr>
            <a:spLocks noGrp="1"/>
          </p:cNvSpPr>
          <p:nvPr>
            <p:ph type="title"/>
          </p:nvPr>
        </p:nvSpPr>
        <p:spPr/>
        <p:txBody>
          <a:bodyPr>
            <a:normAutofit fontScale="90000"/>
          </a:bodyPr>
          <a:lstStyle/>
          <a:p>
            <a:r>
              <a:rPr lang="en-US" dirty="0" smtClean="0"/>
              <a:t>The software delivery model has drastically changed</a:t>
            </a:r>
            <a:endParaRPr lang="en-US" dirty="0"/>
          </a:p>
        </p:txBody>
      </p:sp>
      <p:sp>
        <p:nvSpPr>
          <p:cNvPr id="5" name="Text Placeholder 4"/>
          <p:cNvSpPr>
            <a:spLocks noGrp="1"/>
          </p:cNvSpPr>
          <p:nvPr>
            <p:ph type="body" sz="quarter" idx="3"/>
          </p:nvPr>
        </p:nvSpPr>
        <p:spPr>
          <a:xfrm>
            <a:off x="4726883" y="1008053"/>
            <a:ext cx="4041775" cy="479822"/>
          </a:xfrm>
        </p:spPr>
        <p:txBody>
          <a:bodyPr/>
          <a:lstStyle/>
          <a:p>
            <a:pPr algn="ctr"/>
            <a:r>
              <a:rPr lang="en-US" dirty="0" smtClean="0"/>
              <a:t>New software delivery model</a:t>
            </a:r>
            <a:endParaRPr lang="en-US" dirty="0"/>
          </a:p>
        </p:txBody>
      </p:sp>
      <p:grpSp>
        <p:nvGrpSpPr>
          <p:cNvPr id="16" name="Group 15"/>
          <p:cNvGrpSpPr/>
          <p:nvPr/>
        </p:nvGrpSpPr>
        <p:grpSpPr>
          <a:xfrm>
            <a:off x="4790110" y="1643109"/>
            <a:ext cx="3875864" cy="2477227"/>
            <a:chOff x="4753701" y="1643109"/>
            <a:chExt cx="3875864" cy="2477227"/>
          </a:xfrm>
        </p:grpSpPr>
        <p:grpSp>
          <p:nvGrpSpPr>
            <p:cNvPr id="13" name="Group 12"/>
            <p:cNvGrpSpPr/>
            <p:nvPr/>
          </p:nvGrpSpPr>
          <p:grpSpPr>
            <a:xfrm>
              <a:off x="4753701" y="1719405"/>
              <a:ext cx="818662" cy="2181007"/>
              <a:chOff x="4753701" y="1719405"/>
              <a:chExt cx="818662" cy="2181007"/>
            </a:xfrm>
          </p:grpSpPr>
          <p:pic>
            <p:nvPicPr>
              <p:cNvPr id="7" name="Picture 6"/>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42825" y="1719405"/>
                <a:ext cx="640415" cy="797169"/>
              </a:xfrm>
              <a:prstGeom prst="rect">
                <a:avLst/>
              </a:prstGeom>
            </p:spPr>
          </p:pic>
          <p:pic>
            <p:nvPicPr>
              <p:cNvPr id="9" name="Picture 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753701" y="2933799"/>
                <a:ext cx="818662" cy="966613"/>
              </a:xfrm>
              <a:prstGeom prst="rect">
                <a:avLst/>
              </a:prstGeom>
            </p:spPr>
          </p:pic>
        </p:grpSp>
        <p:grpSp>
          <p:nvGrpSpPr>
            <p:cNvPr id="14" name="Group 13"/>
            <p:cNvGrpSpPr/>
            <p:nvPr/>
          </p:nvGrpSpPr>
          <p:grpSpPr>
            <a:xfrm>
              <a:off x="5977935" y="1643109"/>
              <a:ext cx="914400" cy="2477227"/>
              <a:chOff x="6053821" y="1643109"/>
              <a:chExt cx="914400" cy="2477227"/>
            </a:xfrm>
          </p:grpSpPr>
          <p:pic>
            <p:nvPicPr>
              <p:cNvPr id="8" name="Picture 7"/>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053821" y="1643109"/>
                <a:ext cx="914400" cy="914400"/>
              </a:xfrm>
              <a:prstGeom prst="rect">
                <a:avLst/>
              </a:prstGeom>
            </p:spPr>
          </p:pic>
          <p:pic>
            <p:nvPicPr>
              <p:cNvPr id="10" name="Picture 9"/>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6159509" y="3018479"/>
                <a:ext cx="703025" cy="1101857"/>
              </a:xfrm>
              <a:prstGeom prst="rect">
                <a:avLst/>
              </a:prstGeom>
            </p:spPr>
          </p:pic>
        </p:grpSp>
        <p:pic>
          <p:nvPicPr>
            <p:cNvPr id="11" name="Picture 10"/>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7337363" y="1663721"/>
              <a:ext cx="1292202" cy="852853"/>
            </a:xfrm>
            <a:prstGeom prst="rect">
              <a:avLst/>
            </a:prstGeom>
          </p:spPr>
        </p:pic>
      </p:grpSp>
      <p:grpSp>
        <p:nvGrpSpPr>
          <p:cNvPr id="26" name="Group 25"/>
          <p:cNvGrpSpPr/>
          <p:nvPr/>
        </p:nvGrpSpPr>
        <p:grpSpPr>
          <a:xfrm>
            <a:off x="653549" y="1663721"/>
            <a:ext cx="3501176" cy="2395378"/>
            <a:chOff x="607249" y="1663721"/>
            <a:chExt cx="3501176" cy="2395378"/>
          </a:xfrm>
        </p:grpSpPr>
        <p:pic>
          <p:nvPicPr>
            <p:cNvPr id="17" name="Picture 16"/>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1557415" y="2932105"/>
              <a:ext cx="1600844" cy="1126994"/>
            </a:xfrm>
            <a:prstGeom prst="rect">
              <a:avLst/>
            </a:prstGeom>
          </p:spPr>
        </p:pic>
        <p:grpSp>
          <p:nvGrpSpPr>
            <p:cNvPr id="20" name="Group 19"/>
            <p:cNvGrpSpPr/>
            <p:nvPr/>
          </p:nvGrpSpPr>
          <p:grpSpPr>
            <a:xfrm>
              <a:off x="607249" y="1663721"/>
              <a:ext cx="3501176" cy="1147838"/>
              <a:chOff x="538389" y="1663721"/>
              <a:chExt cx="3501176" cy="1147838"/>
            </a:xfrm>
          </p:grpSpPr>
          <p:pic>
            <p:nvPicPr>
              <p:cNvPr id="18" name="Picture 17"/>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538389" y="1663721"/>
                <a:ext cx="1506905" cy="1147838"/>
              </a:xfrm>
              <a:prstGeom prst="rect">
                <a:avLst/>
              </a:prstGeom>
            </p:spPr>
          </p:pic>
          <p:pic>
            <p:nvPicPr>
              <p:cNvPr id="19" name="Picture 18"/>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2446741" y="1704986"/>
                <a:ext cx="1592824" cy="1065308"/>
              </a:xfrm>
              <a:prstGeom prst="rect">
                <a:avLst/>
              </a:prstGeom>
            </p:spPr>
          </p:pic>
        </p:grpSp>
      </p:grpSp>
      <p:cxnSp>
        <p:nvCxnSpPr>
          <p:cNvPr id="22" name="Straight Connector 21"/>
          <p:cNvCxnSpPr/>
          <p:nvPr/>
        </p:nvCxnSpPr>
        <p:spPr>
          <a:xfrm>
            <a:off x="4572000" y="1006896"/>
            <a:ext cx="0" cy="3567104"/>
          </a:xfrm>
          <a:prstGeom prst="line">
            <a:avLst/>
          </a:prstGeom>
        </p:spPr>
        <p:style>
          <a:lnRef idx="2">
            <a:schemeClr val="accent1"/>
          </a:lnRef>
          <a:fillRef idx="0">
            <a:schemeClr val="accent1"/>
          </a:fillRef>
          <a:effectRef idx="1">
            <a:schemeClr val="accent1"/>
          </a:effectRef>
          <a:fontRef idx="minor">
            <a:schemeClr val="tx1"/>
          </a:fontRef>
        </p:style>
      </p:cxnSp>
      <p:pic>
        <p:nvPicPr>
          <p:cNvPr id="21" name="Picture 20"/>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7239318" y="3007755"/>
            <a:ext cx="1561110" cy="975694"/>
          </a:xfrm>
          <a:prstGeom prst="rect">
            <a:avLst/>
          </a:prstGeom>
        </p:spPr>
      </p:pic>
    </p:spTree>
    <p:extLst>
      <p:ext uri="{BB962C8B-B14F-4D97-AF65-F5344CB8AC3E}">
        <p14:creationId xmlns:p14="http://schemas.microsoft.com/office/powerpoint/2010/main" val="24553000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697424" y="2403445"/>
            <a:ext cx="7728214" cy="1021556"/>
          </a:xfrm>
          <a:prstGeom prst="rect">
            <a:avLst/>
          </a:prstGeom>
        </p:spPr>
        <p:txBody>
          <a:bodyPr/>
          <a:lstStyle>
            <a:lvl1pPr algn="l" defTabSz="457200" rtl="0" eaLnBrk="1" latinLnBrk="0" hangingPunct="1">
              <a:spcBef>
                <a:spcPct val="0"/>
              </a:spcBef>
              <a:buNone/>
              <a:defRPr sz="2800" b="1" i="0" kern="1200">
                <a:solidFill>
                  <a:schemeClr val="accent6">
                    <a:lumMod val="50000"/>
                  </a:schemeClr>
                </a:solidFill>
                <a:latin typeface="Arial"/>
                <a:ea typeface="+mj-ea"/>
                <a:cs typeface="Arial"/>
              </a:defRPr>
            </a:lvl1pPr>
          </a:lstStyle>
          <a:p>
            <a:pPr algn="ctr"/>
            <a:r>
              <a:rPr lang="en-US" sz="4000" dirty="0" smtClean="0">
                <a:solidFill>
                  <a:schemeClr val="bg1"/>
                </a:solidFill>
              </a:rPr>
              <a:t>Thank you!</a:t>
            </a:r>
            <a:endParaRPr lang="en-US" sz="4000" dirty="0">
              <a:solidFill>
                <a:schemeClr val="bg1"/>
              </a:solidFill>
            </a:endParaRPr>
          </a:p>
        </p:txBody>
      </p:sp>
    </p:spTree>
    <p:extLst>
      <p:ext uri="{BB962C8B-B14F-4D97-AF65-F5344CB8AC3E}">
        <p14:creationId xmlns:p14="http://schemas.microsoft.com/office/powerpoint/2010/main" val="15119758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Starting point:</a:t>
            </a:r>
            <a:endParaRPr lang="en-US" dirty="0"/>
          </a:p>
        </p:txBody>
      </p:sp>
      <p:sp>
        <p:nvSpPr>
          <p:cNvPr id="3" name="Content Placeholder 2"/>
          <p:cNvSpPr>
            <a:spLocks noGrp="1"/>
          </p:cNvSpPr>
          <p:nvPr>
            <p:ph idx="1"/>
          </p:nvPr>
        </p:nvSpPr>
        <p:spPr>
          <a:xfrm>
            <a:off x="340592" y="1009332"/>
            <a:ext cx="8205304" cy="2463333"/>
          </a:xfrm>
        </p:spPr>
        <p:txBody>
          <a:bodyPr/>
          <a:lstStyle/>
          <a:p>
            <a:pPr marL="342900" indent="-342900">
              <a:buFont typeface="Arial" panose="020B0604020202020204" pitchFamily="34" charset="0"/>
              <a:buChar char="•"/>
            </a:pPr>
            <a:r>
              <a:rPr lang="en-US" dirty="0"/>
              <a:t>Is </a:t>
            </a:r>
            <a:r>
              <a:rPr lang="en-US" dirty="0" smtClean="0"/>
              <a:t>the </a:t>
            </a:r>
            <a:r>
              <a:rPr lang="en-US" dirty="0"/>
              <a:t>release process </a:t>
            </a:r>
            <a:r>
              <a:rPr lang="en-US" dirty="0" smtClean="0"/>
              <a:t>automated </a:t>
            </a:r>
          </a:p>
          <a:p>
            <a:pPr marL="342900" indent="-342900">
              <a:buFont typeface="Arial" panose="020B0604020202020204" pitchFamily="34" charset="0"/>
              <a:buChar char="•"/>
            </a:pPr>
            <a:r>
              <a:rPr lang="en-US" dirty="0" smtClean="0"/>
              <a:t>Is the testing automated</a:t>
            </a:r>
          </a:p>
          <a:p>
            <a:pPr marL="1085850" lvl="1" indent="-342900">
              <a:buFont typeface="Arial" panose="020B0604020202020204" pitchFamily="34" charset="0"/>
              <a:buChar char="•"/>
            </a:pPr>
            <a:r>
              <a:rPr lang="en-US" dirty="0" smtClean="0"/>
              <a:t>Unit test</a:t>
            </a:r>
          </a:p>
          <a:p>
            <a:pPr marL="1085850" lvl="1" indent="-342900">
              <a:buFont typeface="Arial" panose="020B0604020202020204" pitchFamily="34" charset="0"/>
              <a:buChar char="•"/>
            </a:pPr>
            <a:r>
              <a:rPr lang="en-US" dirty="0" smtClean="0"/>
              <a:t>Integration test</a:t>
            </a:r>
          </a:p>
          <a:p>
            <a:pPr marL="1085850" lvl="1" indent="-342900">
              <a:buFont typeface="Arial" panose="020B0604020202020204" pitchFamily="34" charset="0"/>
              <a:buChar char="•"/>
            </a:pPr>
            <a:r>
              <a:rPr lang="en-US" dirty="0"/>
              <a:t>Continuous production </a:t>
            </a:r>
            <a:r>
              <a:rPr lang="en-US" dirty="0" smtClean="0"/>
              <a:t>testing</a:t>
            </a:r>
          </a:p>
          <a:p>
            <a:pPr marL="1085850" lvl="1" indent="-342900">
              <a:buFont typeface="Arial" panose="020B0604020202020204" pitchFamily="34" charset="0"/>
              <a:buChar char="•"/>
            </a:pPr>
            <a:r>
              <a:rPr lang="en-US" dirty="0"/>
              <a:t>Synthetic t</a:t>
            </a:r>
            <a:r>
              <a:rPr lang="en-US" dirty="0" smtClean="0"/>
              <a:t>raffic</a:t>
            </a:r>
          </a:p>
        </p:txBody>
      </p:sp>
    </p:spTree>
    <p:extLst>
      <p:ext uri="{BB962C8B-B14F-4D97-AF65-F5344CB8AC3E}">
        <p14:creationId xmlns:p14="http://schemas.microsoft.com/office/powerpoint/2010/main" val="3674530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 </a:t>
            </a:r>
            <a:r>
              <a:rPr lang="en-US" dirty="0"/>
              <a:t>aware that a service is </a:t>
            </a:r>
            <a:r>
              <a:rPr lang="en-US" dirty="0" smtClean="0"/>
              <a:t>unavailable</a:t>
            </a:r>
            <a:endParaRPr lang="en-US" dirty="0"/>
          </a:p>
        </p:txBody>
      </p:sp>
      <p:sp>
        <p:nvSpPr>
          <p:cNvPr id="3" name="Content Placeholder 2"/>
          <p:cNvSpPr>
            <a:spLocks noGrp="1"/>
          </p:cNvSpPr>
          <p:nvPr>
            <p:ph idx="1"/>
          </p:nvPr>
        </p:nvSpPr>
        <p:spPr/>
        <p:txBody>
          <a:bodyPr/>
          <a:lstStyle/>
          <a:p>
            <a:r>
              <a:rPr lang="en-US" b="1" dirty="0" smtClean="0"/>
              <a:t>Problem: </a:t>
            </a:r>
          </a:p>
          <a:p>
            <a:r>
              <a:rPr lang="en-US" dirty="0"/>
              <a:t>A service can stop working at any time for reasons inside or outside of its </a:t>
            </a:r>
            <a:r>
              <a:rPr lang="en-US" dirty="0" smtClean="0"/>
              <a:t>control  </a:t>
            </a:r>
          </a:p>
          <a:p>
            <a:endParaRPr lang="en-US" dirty="0"/>
          </a:p>
          <a:p>
            <a:r>
              <a:rPr lang="en-US" b="1" dirty="0" smtClean="0"/>
              <a:t>Consequence:</a:t>
            </a:r>
          </a:p>
          <a:p>
            <a:r>
              <a:rPr lang="en-US" dirty="0" smtClean="0"/>
              <a:t>Your service may be unavailable without your team knowing about it</a:t>
            </a:r>
          </a:p>
        </p:txBody>
      </p:sp>
    </p:spTree>
    <p:extLst>
      <p:ext uri="{BB962C8B-B14F-4D97-AF65-F5344CB8AC3E}">
        <p14:creationId xmlns:p14="http://schemas.microsoft.com/office/powerpoint/2010/main" val="31961444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synthetic traffic to simulate real users</a:t>
            </a:r>
            <a:endParaRPr lang="en-US" dirty="0"/>
          </a:p>
        </p:txBody>
      </p:sp>
      <p:sp>
        <p:nvSpPr>
          <p:cNvPr id="3" name="Content Placeholder 2"/>
          <p:cNvSpPr>
            <a:spLocks noGrp="1"/>
          </p:cNvSpPr>
          <p:nvPr>
            <p:ph idx="1"/>
          </p:nvPr>
        </p:nvSpPr>
        <p:spPr/>
        <p:txBody>
          <a:bodyPr/>
          <a:lstStyle/>
          <a:p>
            <a:pPr marL="342900" indent="-342900">
              <a:buFont typeface="Arial" panose="020B0604020202020204" pitchFamily="34" charset="0"/>
              <a:buChar char="•"/>
            </a:pPr>
            <a:r>
              <a:rPr lang="en-US" dirty="0" smtClean="0"/>
              <a:t>Test all business critical functionality (UI and APIs)</a:t>
            </a:r>
          </a:p>
          <a:p>
            <a:pPr marL="342900" indent="-342900">
              <a:buFont typeface="Arial" panose="020B0604020202020204" pitchFamily="34" charset="0"/>
              <a:buChar char="•"/>
            </a:pPr>
            <a:r>
              <a:rPr lang="en-US" dirty="0" smtClean="0"/>
              <a:t>Tests must </a:t>
            </a:r>
            <a:r>
              <a:rPr lang="en-US" dirty="0"/>
              <a:t>run </a:t>
            </a:r>
            <a:r>
              <a:rPr lang="en-US" dirty="0" smtClean="0"/>
              <a:t>quickly</a:t>
            </a:r>
          </a:p>
          <a:p>
            <a:pPr marL="342900" indent="-342900">
              <a:buFont typeface="Arial" panose="020B0604020202020204" pitchFamily="34" charset="0"/>
              <a:buChar char="•"/>
            </a:pPr>
            <a:r>
              <a:rPr lang="en-US" dirty="0" smtClean="0"/>
              <a:t>Measure client latencies</a:t>
            </a:r>
          </a:p>
          <a:p>
            <a:pPr marL="342900" indent="-342900">
              <a:buFont typeface="Arial" panose="020B0604020202020204" pitchFamily="34" charset="0"/>
              <a:buChar char="•"/>
            </a:pPr>
            <a:r>
              <a:rPr lang="en-US" dirty="0" smtClean="0"/>
              <a:t>Check for reachability</a:t>
            </a:r>
            <a:endParaRPr lang="en-US" dirty="0"/>
          </a:p>
          <a:p>
            <a:endParaRPr lang="en-US" dirty="0"/>
          </a:p>
        </p:txBody>
      </p:sp>
    </p:spTree>
    <p:extLst>
      <p:ext uri="{BB962C8B-B14F-4D97-AF65-F5344CB8AC3E}">
        <p14:creationId xmlns:p14="http://schemas.microsoft.com/office/powerpoint/2010/main" val="601726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Techniques</a:t>
            </a:r>
            <a:endParaRPr lang="en-US" dirty="0"/>
          </a:p>
        </p:txBody>
      </p:sp>
      <p:sp>
        <p:nvSpPr>
          <p:cNvPr id="3" name="Content Placeholder 2"/>
          <p:cNvSpPr>
            <a:spLocks noGrp="1"/>
          </p:cNvSpPr>
          <p:nvPr>
            <p:ph idx="1"/>
          </p:nvPr>
        </p:nvSpPr>
        <p:spPr>
          <a:xfrm>
            <a:off x="340592" y="990282"/>
            <a:ext cx="8205304" cy="3553926"/>
          </a:xfrm>
        </p:spPr>
        <p:txBody>
          <a:bodyPr/>
          <a:lstStyle/>
          <a:p>
            <a:pPr marL="457200" indent="-457200">
              <a:buFont typeface="+mj-lt"/>
              <a:buAutoNum type="arabicPeriod"/>
            </a:pPr>
            <a:r>
              <a:rPr lang="en-US" dirty="0"/>
              <a:t>Continuous production testing</a:t>
            </a:r>
          </a:p>
          <a:p>
            <a:pPr marL="457200" indent="-457200">
              <a:buFont typeface="+mj-lt"/>
              <a:buAutoNum type="arabicPeriod"/>
            </a:pPr>
            <a:r>
              <a:rPr lang="en-US" dirty="0"/>
              <a:t>Manage deployment health </a:t>
            </a:r>
          </a:p>
          <a:p>
            <a:pPr marL="457200" indent="-457200">
              <a:buFont typeface="+mj-lt"/>
              <a:buAutoNum type="arabicPeriod"/>
            </a:pPr>
            <a:r>
              <a:rPr lang="en-US" dirty="0"/>
              <a:t>Segment </a:t>
            </a:r>
            <a:r>
              <a:rPr lang="en-US" dirty="0" smtClean="0"/>
              <a:t>production deployment</a:t>
            </a:r>
            <a:endParaRPr lang="en-US" dirty="0"/>
          </a:p>
          <a:p>
            <a:pPr marL="457200" indent="-457200">
              <a:buFont typeface="+mj-lt"/>
              <a:buAutoNum type="arabicPeriod"/>
            </a:pPr>
            <a:r>
              <a:rPr lang="en-US" dirty="0"/>
              <a:t>Halt promotions</a:t>
            </a:r>
          </a:p>
          <a:p>
            <a:pPr marL="457200" indent="-457200">
              <a:buFont typeface="+mj-lt"/>
              <a:buAutoNum type="arabicPeriod"/>
            </a:pPr>
            <a:r>
              <a:rPr lang="en-US" dirty="0"/>
              <a:t>Gates</a:t>
            </a:r>
          </a:p>
          <a:p>
            <a:pPr marL="457200" indent="-457200">
              <a:buFont typeface="+mj-lt"/>
              <a:buAutoNum type="arabicPeriod"/>
            </a:pPr>
            <a:endParaRPr lang="en-US" dirty="0"/>
          </a:p>
        </p:txBody>
      </p:sp>
      <p:grpSp>
        <p:nvGrpSpPr>
          <p:cNvPr id="9" name="Group 8"/>
          <p:cNvGrpSpPr/>
          <p:nvPr/>
        </p:nvGrpSpPr>
        <p:grpSpPr>
          <a:xfrm>
            <a:off x="6161729" y="660677"/>
            <a:ext cx="2380364" cy="3609867"/>
            <a:chOff x="3545374" y="817378"/>
            <a:chExt cx="2380364" cy="3609867"/>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5374" y="817378"/>
              <a:ext cx="2380364" cy="2380364"/>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3874984" y="2706100"/>
              <a:ext cx="1721145" cy="1721145"/>
            </a:xfrm>
            <a:prstGeom prst="rect">
              <a:avLst/>
            </a:prstGeom>
          </p:spPr>
        </p:pic>
      </p:grpSp>
    </p:spTree>
    <p:extLst>
      <p:ext uri="{BB962C8B-B14F-4D97-AF65-F5344CB8AC3E}">
        <p14:creationId xmlns:p14="http://schemas.microsoft.com/office/powerpoint/2010/main" val="2905489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Prerequisites for success</a:t>
            </a:r>
            <a:endParaRPr lang="en-US" dirty="0"/>
          </a:p>
        </p:txBody>
      </p:sp>
      <p:sp>
        <p:nvSpPr>
          <p:cNvPr id="8" name="Content Placeholder 7"/>
          <p:cNvSpPr>
            <a:spLocks noGrp="1"/>
          </p:cNvSpPr>
          <p:nvPr>
            <p:ph sz="half" idx="1"/>
          </p:nvPr>
        </p:nvSpPr>
        <p:spPr/>
        <p:txBody>
          <a:bodyPr/>
          <a:lstStyle/>
          <a:p>
            <a:pPr marL="342900" indent="-342900">
              <a:buFont typeface="Arial" panose="020B0604020202020204" pitchFamily="34" charset="0"/>
              <a:buChar char="•"/>
            </a:pPr>
            <a:r>
              <a:rPr lang="en-US" dirty="0" smtClean="0"/>
              <a:t>Versioned source</a:t>
            </a:r>
          </a:p>
          <a:p>
            <a:pPr marL="342900" indent="-342900">
              <a:buFont typeface="Arial" panose="020B0604020202020204" pitchFamily="34" charset="0"/>
              <a:buChar char="•"/>
            </a:pPr>
            <a:r>
              <a:rPr lang="en-US" dirty="0" smtClean="0"/>
              <a:t>Automated build</a:t>
            </a:r>
          </a:p>
          <a:p>
            <a:pPr marL="342900" indent="-342900">
              <a:buFont typeface="Arial" panose="020B0604020202020204" pitchFamily="34" charset="0"/>
              <a:buChar char="•"/>
            </a:pPr>
            <a:r>
              <a:rPr lang="en-US" dirty="0" smtClean="0"/>
              <a:t>Automated deployments</a:t>
            </a:r>
          </a:p>
          <a:p>
            <a:pPr marL="342900" indent="-342900">
              <a:buFont typeface="Arial" panose="020B0604020202020204" pitchFamily="34" charset="0"/>
              <a:buChar char="•"/>
            </a:pPr>
            <a:r>
              <a:rPr lang="en-US" dirty="0" smtClean="0"/>
              <a:t>Deploy to &gt; 1 instance</a:t>
            </a:r>
          </a:p>
          <a:p>
            <a:pPr marL="342900" indent="-342900">
              <a:buFont typeface="Arial" panose="020B0604020202020204" pitchFamily="34" charset="0"/>
              <a:buChar char="•"/>
            </a:pPr>
            <a:r>
              <a:rPr lang="en-US" dirty="0" smtClean="0"/>
              <a:t>Unit tests</a:t>
            </a:r>
          </a:p>
          <a:p>
            <a:pPr marL="342900" indent="-342900">
              <a:buFont typeface="Arial" panose="020B0604020202020204" pitchFamily="34" charset="0"/>
              <a:buChar char="•"/>
            </a:pPr>
            <a:r>
              <a:rPr lang="en-US" dirty="0" smtClean="0"/>
              <a:t>Integration tests</a:t>
            </a:r>
          </a:p>
          <a:p>
            <a:pPr marL="342900" indent="-342900">
              <a:buFont typeface="Arial" panose="020B0604020202020204" pitchFamily="34" charset="0"/>
              <a:buChar char="•"/>
            </a:pPr>
            <a:r>
              <a:rPr lang="en-US" dirty="0"/>
              <a:t>Continuous </a:t>
            </a:r>
            <a:r>
              <a:rPr lang="en-US" dirty="0" smtClean="0"/>
              <a:t>delivery</a:t>
            </a:r>
            <a:endParaRPr lang="en-US" dirty="0"/>
          </a:p>
          <a:p>
            <a:pPr marL="342900" indent="-342900">
              <a:buFont typeface="Arial" panose="020B0604020202020204" pitchFamily="34" charset="0"/>
              <a:buChar char="•"/>
            </a:pPr>
            <a:r>
              <a:rPr lang="en-US" dirty="0" smtClean="0"/>
              <a:t>Operations dashboard</a:t>
            </a:r>
          </a:p>
        </p:txBody>
      </p:sp>
      <p:graphicFrame>
        <p:nvGraphicFramePr>
          <p:cNvPr id="15" name="Diagram 14"/>
          <p:cNvGraphicFramePr/>
          <p:nvPr>
            <p:extLst/>
          </p:nvPr>
        </p:nvGraphicFramePr>
        <p:xfrm>
          <a:off x="5611344" y="893782"/>
          <a:ext cx="1864659" cy="37095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Content Placeholder 15"/>
          <p:cNvSpPr>
            <a:spLocks noGrp="1"/>
          </p:cNvSpPr>
          <p:nvPr>
            <p:ph sz="half" idx="2"/>
          </p:nvPr>
        </p:nvSpPr>
        <p:spPr/>
        <p:txBody>
          <a:bodyPr/>
          <a:lstStyle/>
          <a:p>
            <a:endParaRPr lang="en-US" dirty="0"/>
          </a:p>
        </p:txBody>
      </p:sp>
    </p:spTree>
    <p:extLst>
      <p:ext uri="{BB962C8B-B14F-4D97-AF65-F5344CB8AC3E}">
        <p14:creationId xmlns:p14="http://schemas.microsoft.com/office/powerpoint/2010/main" val="1389195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fade">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fade">
                                      <p:cBhvr>
                                        <p:cTn id="42" dur="500"/>
                                        <p:tgtEl>
                                          <p:spTgt spid="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Graphic spid="15" grpId="0">
        <p:bldAsOne/>
      </p:bldGraphic>
    </p:bldLst>
  </p:timing>
</p:sld>
</file>

<file path=ppt/theme/theme1.xml><?xml version="1.0" encoding="utf-8"?>
<a:theme xmlns:a="http://schemas.openxmlformats.org/drawingml/2006/main" name="DeckTemplate-AWS">
  <a:themeElements>
    <a:clrScheme name="Custom 1">
      <a:dk1>
        <a:srgbClr val="474746"/>
      </a:dk1>
      <a:lt1>
        <a:sysClr val="window" lastClr="FFFFFF"/>
      </a:lt1>
      <a:dk2>
        <a:srgbClr val="6D6E6D"/>
      </a:dk2>
      <a:lt2>
        <a:srgbClr val="F8F8F8"/>
      </a:lt2>
      <a:accent1>
        <a:srgbClr val="FCB64C"/>
      </a:accent1>
      <a:accent2>
        <a:srgbClr val="F7A028"/>
      </a:accent2>
      <a:accent3>
        <a:srgbClr val="0C67AE"/>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2.xml><?xml version="1.0" encoding="utf-8"?>
<a:theme xmlns:a="http://schemas.openxmlformats.org/drawingml/2006/main" name="1_DeckTemplate-AWS">
  <a:themeElements>
    <a:clrScheme name="Custom 1">
      <a:dk1>
        <a:srgbClr val="474746"/>
      </a:dk1>
      <a:lt1>
        <a:sysClr val="window" lastClr="FFFFFF"/>
      </a:lt1>
      <a:dk2>
        <a:srgbClr val="6D6E6D"/>
      </a:dk2>
      <a:lt2>
        <a:srgbClr val="F8F8F8"/>
      </a:lt2>
      <a:accent1>
        <a:srgbClr val="FCB64C"/>
      </a:accent1>
      <a:accent2>
        <a:srgbClr val="F7A028"/>
      </a:accent2>
      <a:accent3>
        <a:srgbClr val="0C67AE"/>
      </a:accent3>
      <a:accent4>
        <a:srgbClr val="7BC233"/>
      </a:accent4>
      <a:accent5>
        <a:srgbClr val="FDD645"/>
      </a:accent5>
      <a:accent6>
        <a:srgbClr val="999A98"/>
      </a:accent6>
      <a:hlink>
        <a:srgbClr val="686CEA"/>
      </a:hlink>
      <a:folHlink>
        <a:srgbClr val="9F52CB"/>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Mod val="50000"/>
          </a:schemeClr>
        </a:solidFill>
        <a:ln>
          <a:noFill/>
        </a:ln>
        <a:effectLst/>
      </a:spPr>
      <a:bodyPr rtlCol="0" anchor="ctr"/>
      <a:lstStyle>
        <a:defPPr algn="ctr">
          <a:defRPr dirty="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WS_Deck_Template.potx" id="{956C5B2E-0233-4212-9383-50A039694C0C}" vid="{0176EEA5-D87D-4097-B356-86DC884F454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5B89E7B96BED546BA000CB925B561FF" ma:contentTypeVersion="0" ma:contentTypeDescription="Create a new document." ma:contentTypeScope="" ma:versionID="4d8c2dea6ce1315952eddff5a61532b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705B35A6-8B52-46A5-AE45-B98C6459DC10}">
  <ds:schemaRefs>
    <ds:schemaRef ds:uri="http://schemas.microsoft.com/sharepoint/v3/contenttype/forms"/>
  </ds:schemaRefs>
</ds:datastoreItem>
</file>

<file path=customXml/itemProps2.xml><?xml version="1.0" encoding="utf-8"?>
<ds:datastoreItem xmlns:ds="http://schemas.openxmlformats.org/officeDocument/2006/customXml" ds:itemID="{EDFC3BC8-97F2-4A4A-86A1-B42F6B04D1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597C89A-FD0C-431E-81F6-90225B937683}">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Berlin</Template>
  <TotalTime>2449</TotalTime>
  <Words>2136</Words>
  <Application>Microsoft Macintosh PowerPoint</Application>
  <PresentationFormat>On-screen Show (16:9)</PresentationFormat>
  <Paragraphs>470</Paragraphs>
  <Slides>40</Slides>
  <Notes>29</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40</vt:i4>
      </vt:variant>
    </vt:vector>
  </HeadingPairs>
  <TitlesOfParts>
    <vt:vector size="48" baseType="lpstr">
      <vt:lpstr>Arial</vt:lpstr>
      <vt:lpstr>Calibri</vt:lpstr>
      <vt:lpstr>Consolas</vt:lpstr>
      <vt:lpstr>Helvetica Neue</vt:lpstr>
      <vt:lpstr>Lucida Console</vt:lpstr>
      <vt:lpstr>Times New Roman</vt:lpstr>
      <vt:lpstr>DeckTemplate-AWS</vt:lpstr>
      <vt:lpstr>1_DeckTemplate-AWS</vt:lpstr>
      <vt:lpstr>PowerPoint Presentation</vt:lpstr>
      <vt:lpstr>What to expect from the session</vt:lpstr>
      <vt:lpstr>Why invest in DevOps</vt:lpstr>
      <vt:lpstr>The software delivery model has drastically changed</vt:lpstr>
      <vt:lpstr>Starting point:</vt:lpstr>
      <vt:lpstr>Be aware that a service is unavailable</vt:lpstr>
      <vt:lpstr>Use synthetic traffic to simulate real users</vt:lpstr>
      <vt:lpstr>Techniques</vt:lpstr>
      <vt:lpstr>Prerequisites for success</vt:lpstr>
      <vt:lpstr>What tools do you need to move fast?</vt:lpstr>
      <vt:lpstr>A story from Amazon</vt:lpstr>
      <vt:lpstr>PowerPoint Presentation</vt:lpstr>
      <vt:lpstr>Release processes have four major phases</vt:lpstr>
      <vt:lpstr>Release processes levels</vt:lpstr>
      <vt:lpstr>State of Windows development on AWS </vt:lpstr>
      <vt:lpstr>Introducing Windows-based AWS Quick Starts</vt:lpstr>
      <vt:lpstr>AWS DevOps Tools</vt:lpstr>
      <vt:lpstr>PowerPoint Presentation</vt:lpstr>
      <vt:lpstr>AWS Code* services</vt:lpstr>
      <vt:lpstr>AWS Code* services</vt:lpstr>
      <vt:lpstr>AWS CodePipeline</vt:lpstr>
      <vt:lpstr>Release process modeled in AWS CodePipeline</vt:lpstr>
      <vt:lpstr>Release and deploy process – starting point</vt:lpstr>
      <vt:lpstr>PowerPoint Presentation</vt:lpstr>
      <vt:lpstr>Extend AWS CodePipeline using custom actions</vt:lpstr>
      <vt:lpstr>AWS service integrations</vt:lpstr>
      <vt:lpstr>We have a strong partner list, and it’s growing</vt:lpstr>
      <vt:lpstr>PowerPoint Presentation</vt:lpstr>
      <vt:lpstr>AWS CloudFormation</vt:lpstr>
      <vt:lpstr>Bootstrapping</vt:lpstr>
      <vt:lpstr>Configuration management</vt:lpstr>
      <vt:lpstr>Reusable PowerShell module and scripts</vt:lpstr>
      <vt:lpstr>Sourcing files and relative paths</vt:lpstr>
      <vt:lpstr>Nested CloudFormation stacks</vt:lpstr>
      <vt:lpstr>PowerShell scripts</vt:lpstr>
      <vt:lpstr>Invoking PowerShell scripts</vt:lpstr>
      <vt:lpstr>Handling Windows reboots</vt:lpstr>
      <vt:lpstr>CloudFormation signaling</vt:lpstr>
      <vt:lpstr>PowerPoint Presentation</vt:lpstr>
      <vt:lpstr>PowerPoint Presentation</vt:lpstr>
    </vt:vector>
  </TitlesOfParts>
  <Company/>
  <LinksUpToDate>false</LinksUpToDate>
  <SharedDoc>false</SharedDoc>
  <HyperlinksChanged>false</HyperlinksChanged>
  <AppVersion>15.0035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169</cp:revision>
  <dcterms:created xsi:type="dcterms:W3CDTF">2015-11-23T23:45:57Z</dcterms:created>
  <dcterms:modified xsi:type="dcterms:W3CDTF">2017-07-05T15:55:32Z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0x010100A5B89E7B96BED546BA000CB925B561FF</vt:lpwstr>
  </property>
</Properties>
</file>