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7" r:id="rId8"/>
    <p:sldId id="268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A021-4971-425B-9365-DABFA6AAD24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9B08-07BA-4D18-8806-D30BF269D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69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A021-4971-425B-9365-DABFA6AAD24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9B08-07BA-4D18-8806-D30BF269D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71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A021-4971-425B-9365-DABFA6AAD24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9B08-07BA-4D18-8806-D30BF269D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9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A021-4971-425B-9365-DABFA6AAD24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9B08-07BA-4D18-8806-D30BF269D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08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A021-4971-425B-9365-DABFA6AAD24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9B08-07BA-4D18-8806-D30BF269D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8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A021-4971-425B-9365-DABFA6AAD24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9B08-07BA-4D18-8806-D30BF269D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5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A021-4971-425B-9365-DABFA6AAD24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9B08-07BA-4D18-8806-D30BF269D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1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A021-4971-425B-9365-DABFA6AAD24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9B08-07BA-4D18-8806-D30BF269D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9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A021-4971-425B-9365-DABFA6AAD24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9B08-07BA-4D18-8806-D30BF269D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2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A021-4971-425B-9365-DABFA6AAD24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9B08-07BA-4D18-8806-D30BF269D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6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A021-4971-425B-9365-DABFA6AAD24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9B08-07BA-4D18-8806-D30BF269D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FA021-4971-425B-9365-DABFA6AAD24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D9B08-07BA-4D18-8806-D30BF269D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9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w6kjIDSrIQ" TargetMode="Externa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-OCUZDEdck" TargetMode="Externa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eveloper.intuit.com/docs/0000_about_intuit_developer/0045_developer_tools/0010_.net_tool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smathilakath/stockview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Stock View -Demo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Author : Sumod Madhavan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9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6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02746"/>
            <a:ext cx="10515600" cy="31970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539" y="800"/>
            <a:ext cx="3964461" cy="205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12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work </a:t>
            </a:r>
            <a:r>
              <a:rPr lang="en-US" dirty="0"/>
              <a:t>e</a:t>
            </a:r>
            <a:r>
              <a:rPr lang="en-US" dirty="0" smtClean="0"/>
              <a:t>xperience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3799" y="3163662"/>
            <a:ext cx="2884402" cy="6821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538" y="2923424"/>
            <a:ext cx="2494392" cy="9223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3529" y="3184589"/>
            <a:ext cx="2514910" cy="6612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1490" y="4746292"/>
            <a:ext cx="2896437" cy="6644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5125" y="4746292"/>
            <a:ext cx="2820815" cy="8096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9156" y="4313199"/>
            <a:ext cx="2246613" cy="124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7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Portfolio</a:t>
            </a:r>
            <a:endParaRPr lang="en-US" dirty="0"/>
          </a:p>
        </p:txBody>
      </p:sp>
      <p:pic>
        <p:nvPicPr>
          <p:cNvPr id="4" name="Aw6kjIDSrIQ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898292" y="2018270"/>
            <a:ext cx="6293708" cy="43248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5762" y="3177843"/>
            <a:ext cx="3728652" cy="147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2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Portfolio</a:t>
            </a:r>
            <a:endParaRPr lang="en-US" dirty="0"/>
          </a:p>
        </p:txBody>
      </p:sp>
      <p:pic>
        <p:nvPicPr>
          <p:cNvPr id="6" name="w-OCUZDEdck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214551" y="1944130"/>
            <a:ext cx="6738552" cy="3715265"/>
          </a:xfrm>
          <a:prstGeom prst="rect">
            <a:avLst/>
          </a:prstGeom>
        </p:spPr>
      </p:pic>
      <p:pic>
        <p:nvPicPr>
          <p:cNvPr id="1026" name="Picture 2" descr="wonderware-system-platform.png (517×290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916" y="2809831"/>
            <a:ext cx="2826522" cy="158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6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Portfolio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69" y="2569562"/>
            <a:ext cx="3230777" cy="1537611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147" y="2248929"/>
            <a:ext cx="6531515" cy="378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38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work at Intuit Developer Group</a:t>
            </a:r>
            <a:endParaRPr lang="en-US" dirty="0"/>
          </a:p>
        </p:txBody>
      </p:sp>
      <p:pic>
        <p:nvPicPr>
          <p:cNvPr id="6" name="Content Placeholder 5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25625"/>
            <a:ext cx="93160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7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work at Intuit Developer Group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255" y="1825625"/>
            <a:ext cx="88806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0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- Demo</a:t>
            </a:r>
            <a:endParaRPr lang="en-US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9115" y="1974497"/>
            <a:ext cx="6908370" cy="488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06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36</Words>
  <Application>Microsoft Office PowerPoint</Application>
  <PresentationFormat>Widescreen</PresentationFormat>
  <Paragraphs>14</Paragraphs>
  <Slides>10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Stock View -Demo</vt:lpstr>
      <vt:lpstr>Introduction</vt:lpstr>
      <vt:lpstr>Product work experience</vt:lpstr>
      <vt:lpstr>Product Portfolio</vt:lpstr>
      <vt:lpstr>Product Portfolio</vt:lpstr>
      <vt:lpstr>Product Portfolio</vt:lpstr>
      <vt:lpstr>My work at Intuit Developer Group</vt:lpstr>
      <vt:lpstr>My work at Intuit Developer Group</vt:lpstr>
      <vt:lpstr>Case Study - Demo</vt:lpstr>
      <vt:lpstr>Questions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View -Demo</dc:title>
  <dc:creator>Sumod</dc:creator>
  <cp:lastModifiedBy>Sumod</cp:lastModifiedBy>
  <cp:revision>5</cp:revision>
  <dcterms:created xsi:type="dcterms:W3CDTF">2016-03-07T02:30:25Z</dcterms:created>
  <dcterms:modified xsi:type="dcterms:W3CDTF">2016-03-07T03:19:09Z</dcterms:modified>
</cp:coreProperties>
</file>