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2" r:id="rId4"/>
    <p:sldId id="256" r:id="rId5"/>
    <p:sldId id="257" r:id="rId6"/>
    <p:sldId id="258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A323-9366-4369-8F4E-0CA8C3A9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306A9-0A14-4145-A236-3993C011A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5D4AD-220D-4FD8-A8DD-D796B9ED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0AD69-9883-4CEB-A33D-7064F861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31AB-355D-4AE2-8BAB-9EC09F96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6A9E-F6A0-41E3-8AA8-26465520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334B5-809E-4233-B075-35EB0637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631B-874B-4562-B3EA-186B3DD6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61066-33B9-4552-AE8E-E402FEDB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12243-7AE9-4CFD-B06C-9CAEA0CF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AC353-66DA-4984-B9E6-4446F4734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EC456-5CD0-4A68-A1A0-601F6D1B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4108D-0081-4B2B-9B41-B9C3B18F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042EF-093F-4BC6-9003-6FD4C24A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A5AA3-BEB5-47FF-8B76-FA1E56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7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EDFA-1DFE-4738-9D85-5CC4B84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46DED-3372-46C1-B345-EFE16D05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EE07E-27F8-4B5C-B0FC-C7787B4C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4DF14-74B4-47F6-B0AC-CEEAEC74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19C30-8C42-4A78-BBD9-DC7EC42C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2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7FCD9-EC6C-4300-A708-E0D2A341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0DA9-7C37-4CBD-8872-601C46C6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EF66E-FE1C-493B-A2AA-34F5F976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A669-7D30-4D6E-895E-8096A6B5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F077B-8F00-4421-9FBE-5A507675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2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A1461-03DB-4405-BC83-0FB11B3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81A5F-102B-4F60-88BE-7620D9429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D2D91-D62D-4C0E-8DF9-F0D2EDF2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74BF8-621F-4AC7-BFAB-D2584949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FB1F5-AAFC-4558-A874-9E3505F9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7C8DE-3EA3-4B6B-B347-E007BAA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7309C-2790-493B-B1F7-A24F8142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9DA2B-DD59-4EFF-BADC-03AF981C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1B650-C6B7-4465-B01D-D9E3A0DD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826D5-A00D-40A8-AF73-31F0E60E3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2C54DE-917F-4CAC-9AED-1ECE5D76B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25240-D103-4381-8033-A5ACCD6B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15830F-1ADA-4540-B986-C5DD65DF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7A004-BB4B-4CEA-9D66-7F328E31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1809-EBA5-4E77-A8AE-C517D888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FC8B3-DE9F-4C07-BC81-96EF9C23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221CC-2C68-4B49-9834-06B18C1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7EB5E-E292-4E6A-B32C-D415C89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DF704-86E5-432B-A4B5-CE1A362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A228EB-F1A6-442E-BA6F-9A76C5BD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7DA94-444F-4434-92CE-E729420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3BC1-58BA-43B4-85FD-56AAA1CF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14DF-7586-48A1-970A-DA090C71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30CB3-79CC-4133-BDD1-ECBF73EA3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A0D7A-CDB7-4A03-9DB6-C74DB26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A095B-7C6B-4914-996D-55E58A45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788B0-E114-4117-8237-C3B510A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3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B463B-2CDD-4522-8236-20E2DD76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A1DF8-F83A-4061-992F-452D1CF5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E7907-5DF4-498B-AD4D-7DDEE6C2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4FD3E-DE1C-4684-85A2-DADD7A4E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63E2E-EB29-4C1C-B46A-CD802026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928DE-9244-4410-BD7A-9EF84D6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1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9C8929-2E12-4DB8-A28B-A7FD4A30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0E468-DB47-47A2-92BD-E9E9141F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07C09-6053-4682-A81D-61F3C48B1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B102-89B9-4017-ABD8-7252BA52FB82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FA5C8-856B-4582-AB1B-2FC6CA0FB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3D1AE-37A8-4DED-B6C0-A3A53A06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4436-1F3E-4B86-AA60-580DF5DAA3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6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69574" y="413134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Pom.xml</a:t>
            </a:r>
            <a:r>
              <a:rPr lang="ko-KR" altLang="en-US" dirty="0"/>
              <a:t>에 라이브러리를 추가한다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Servlet-context.xml </a:t>
            </a:r>
            <a:r>
              <a:rPr lang="ko-KR" altLang="en-US" dirty="0" err="1"/>
              <a:t>같은곳에</a:t>
            </a:r>
            <a:r>
              <a:rPr lang="ko-KR" altLang="en-US" dirty="0"/>
              <a:t>  </a:t>
            </a:r>
            <a:r>
              <a:rPr lang="en-US" altLang="ko-KR" dirty="0"/>
              <a:t>Bean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Bean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는 무조건 고정이다 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4066C9-986C-4A55-9E50-68CE6B02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3"/>
            <a:ext cx="5849964" cy="1801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710EDE-1138-4378-A5D6-9656D9AE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176"/>
            <a:ext cx="11318101" cy="148882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812068" y="2180373"/>
            <a:ext cx="2398271" cy="26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4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7908027" y="109043"/>
            <a:ext cx="4283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UploadFileVO</a:t>
            </a:r>
            <a:r>
              <a:rPr lang="en-US" altLang="ko-KR" dirty="0"/>
              <a:t> </a:t>
            </a:r>
            <a:r>
              <a:rPr lang="ko-KR" altLang="en-US" dirty="0"/>
              <a:t>타입의</a:t>
            </a:r>
            <a:endParaRPr lang="en-US" altLang="ko-KR" dirty="0"/>
          </a:p>
          <a:p>
            <a:r>
              <a:rPr lang="en-US" altLang="ko-KR" dirty="0"/>
              <a:t>file</a:t>
            </a:r>
            <a:r>
              <a:rPr lang="ko-KR" altLang="en-US" dirty="0"/>
              <a:t>에 </a:t>
            </a:r>
            <a:r>
              <a:rPr lang="ko-KR" altLang="en-US" dirty="0" err="1"/>
              <a:t>리턴한다</a:t>
            </a:r>
            <a:r>
              <a:rPr lang="ko-KR" altLang="en-US" dirty="0"/>
              <a:t> 그리고 이건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컨트롤러를보면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fileList</a:t>
            </a:r>
            <a:r>
              <a:rPr lang="ko-KR" altLang="en-US" dirty="0"/>
              <a:t> 모델에 담긴다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에서 </a:t>
            </a:r>
            <a:r>
              <a:rPr lang="ko-KR" altLang="en-US" dirty="0" err="1"/>
              <a:t>뿌릴탠데</a:t>
            </a:r>
            <a:r>
              <a:rPr lang="ko-KR" altLang="en-US" dirty="0"/>
              <a:t> 이를 알아보자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8F3CA-5572-421F-A7DA-50FE7175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7124" cy="51285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1719470" y="2991678"/>
            <a:ext cx="5158408" cy="1570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-22205" y="463234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맨위에</a:t>
            </a:r>
            <a:r>
              <a:rPr lang="ko-KR" altLang="en-US" dirty="0"/>
              <a:t> </a:t>
            </a:r>
            <a:r>
              <a:rPr lang="en-US" altLang="ko-KR" dirty="0"/>
              <a:t>${</a:t>
            </a:r>
            <a:r>
              <a:rPr lang="en-US" altLang="ko-KR" dirty="0" err="1"/>
              <a:t>fileList</a:t>
            </a:r>
            <a:r>
              <a:rPr lang="en-US" altLang="ko-KR" dirty="0"/>
              <a:t>} </a:t>
            </a:r>
            <a:r>
              <a:rPr lang="ko-KR" altLang="en-US" dirty="0"/>
              <a:t>컨트롤러에서 모델에 담은 값을 </a:t>
            </a:r>
            <a:r>
              <a:rPr lang="en-US" altLang="ko-KR" dirty="0"/>
              <a:t>file</a:t>
            </a:r>
            <a:r>
              <a:rPr lang="ko-KR" altLang="en-US" dirty="0"/>
              <a:t>이라는 변수에 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조건문이 </a:t>
            </a:r>
            <a:r>
              <a:rPr lang="ko-KR" altLang="en-US" dirty="0" err="1"/>
              <a:t>두개있는데</a:t>
            </a:r>
            <a:r>
              <a:rPr lang="ko-KR" altLang="en-US" dirty="0"/>
              <a:t> 하나는 이미지 </a:t>
            </a:r>
            <a:r>
              <a:rPr lang="ko-KR" altLang="en-US" dirty="0" err="1"/>
              <a:t>확장자일때</a:t>
            </a:r>
            <a:r>
              <a:rPr lang="en-US" altLang="ko-KR" dirty="0"/>
              <a:t>~ </a:t>
            </a:r>
            <a:r>
              <a:rPr lang="ko-KR" altLang="en-US" dirty="0"/>
              <a:t>이고 하나는 그게 </a:t>
            </a:r>
            <a:r>
              <a:rPr lang="ko-KR" altLang="en-US" dirty="0" err="1"/>
              <a:t>아닐때이다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이미지도 </a:t>
            </a:r>
            <a:r>
              <a:rPr lang="ko-KR" altLang="en-US" dirty="0" err="1"/>
              <a:t>모델에담긴값으로</a:t>
            </a:r>
            <a:r>
              <a:rPr lang="ko-KR" altLang="en-US" dirty="0"/>
              <a:t> 출력하고 이미지나</a:t>
            </a:r>
            <a:r>
              <a:rPr lang="en-US" altLang="ko-KR" dirty="0"/>
              <a:t>, </a:t>
            </a:r>
            <a:r>
              <a:rPr lang="ko-KR" altLang="en-US" dirty="0"/>
              <a:t>파일이름을 클릭하면 다운로드 컨트롤러를 호출하도록</a:t>
            </a:r>
            <a:endParaRPr lang="en-US" altLang="ko-KR" dirty="0"/>
          </a:p>
          <a:p>
            <a:r>
              <a:rPr lang="ko-KR" altLang="en-US" dirty="0" err="1"/>
              <a:t>설정되어있다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597C9-D42D-49A3-A42D-A00F3D69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7591" cy="460181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887897" y="1948070"/>
            <a:ext cx="6198704" cy="238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EB476E-2653-49FA-B911-9578E0ACCB3C}"/>
              </a:ext>
            </a:extLst>
          </p:cNvPr>
          <p:cNvSpPr/>
          <p:nvPr/>
        </p:nvSpPr>
        <p:spPr>
          <a:xfrm>
            <a:off x="819311" y="2445733"/>
            <a:ext cx="5276689" cy="158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771B5D-3358-4615-A500-9A974630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"/>
            <a:ext cx="8818493" cy="61836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1224171" y="339284"/>
            <a:ext cx="1727752" cy="197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EC98CD-89A7-47D4-AA99-CD8FBEA3D6E3}"/>
              </a:ext>
            </a:extLst>
          </p:cNvPr>
          <p:cNvSpPr/>
          <p:nvPr/>
        </p:nvSpPr>
        <p:spPr>
          <a:xfrm>
            <a:off x="1134718" y="3419061"/>
            <a:ext cx="1817204" cy="197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E7194-35ED-4BF1-B431-5457A73A571A}"/>
              </a:ext>
            </a:extLst>
          </p:cNvPr>
          <p:cNvSpPr txBox="1"/>
          <p:nvPr/>
        </p:nvSpPr>
        <p:spPr>
          <a:xfrm>
            <a:off x="8818493" y="160380"/>
            <a:ext cx="3373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두메소드</a:t>
            </a:r>
            <a:r>
              <a:rPr lang="ko-KR" altLang="en-US" dirty="0"/>
              <a:t> 같다</a:t>
            </a:r>
            <a:endParaRPr lang="en-US" altLang="ko-KR" dirty="0"/>
          </a:p>
          <a:p>
            <a:r>
              <a:rPr lang="ko-KR" altLang="en-US" dirty="0"/>
              <a:t>리턴 타입에 주목하자</a:t>
            </a:r>
            <a:endParaRPr lang="en-US" altLang="ko-KR" dirty="0"/>
          </a:p>
          <a:p>
            <a:r>
              <a:rPr lang="en-US" altLang="ko-KR" dirty="0"/>
              <a:t>Response</a:t>
            </a:r>
            <a:r>
              <a:rPr lang="ko-KR" altLang="en-US" dirty="0"/>
              <a:t>로 파일일</a:t>
            </a:r>
            <a:endParaRPr lang="en-US" altLang="ko-KR" dirty="0"/>
          </a:p>
          <a:p>
            <a:r>
              <a:rPr lang="ko-KR" altLang="en-US" dirty="0" err="1"/>
              <a:t>리턴하는것이다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2021-06-22 01:35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85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016320-223C-413B-880B-6860ADF9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" y="103923"/>
            <a:ext cx="7724775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89453" y="436503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테이블은 </a:t>
            </a:r>
            <a:r>
              <a:rPr lang="ko-KR" altLang="en-US" dirty="0" err="1"/>
              <a:t>다음과같다</a:t>
            </a:r>
            <a:r>
              <a:rPr lang="en-US" altLang="ko-KR" dirty="0"/>
              <a:t>.(</a:t>
            </a:r>
            <a:r>
              <a:rPr lang="ko-KR" altLang="en-US" dirty="0"/>
              <a:t>오라클</a:t>
            </a:r>
            <a:r>
              <a:rPr lang="en-US" altLang="ko-KR" dirty="0"/>
              <a:t>12C)</a:t>
            </a:r>
          </a:p>
          <a:p>
            <a:r>
              <a:rPr lang="en-US" altLang="ko-KR" dirty="0"/>
              <a:t>BLOB</a:t>
            </a:r>
            <a:r>
              <a:rPr lang="ko-KR" altLang="en-US" dirty="0"/>
              <a:t>가 데이터를 </a:t>
            </a:r>
            <a:r>
              <a:rPr lang="ko-KR" altLang="en-US" dirty="0" err="1"/>
              <a:t>저장할수있는</a:t>
            </a:r>
            <a:r>
              <a:rPr lang="ko-KR" altLang="en-US" dirty="0"/>
              <a:t> 타입이다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1229511" y="2915869"/>
            <a:ext cx="5350193" cy="26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3051A-478C-4667-9C2D-67D27C9AB8F5}"/>
              </a:ext>
            </a:extLst>
          </p:cNvPr>
          <p:cNvSpPr txBox="1"/>
          <p:nvPr/>
        </p:nvSpPr>
        <p:spPr>
          <a:xfrm>
            <a:off x="351182" y="2633870"/>
            <a:ext cx="1148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컨트롤러에서 다음과같이 </a:t>
            </a:r>
            <a:r>
              <a:rPr lang="en-US" altLang="ko-KR" dirty="0"/>
              <a:t>URL</a:t>
            </a:r>
            <a:r>
              <a:rPr lang="ko-KR" altLang="en-US" dirty="0"/>
              <a:t>매핑을 시켰다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리턴으로 </a:t>
            </a:r>
            <a:r>
              <a:rPr lang="en-US" altLang="ko-KR" dirty="0"/>
              <a:t>upload/form </a:t>
            </a:r>
            <a:r>
              <a:rPr lang="ko-KR" altLang="en-US" dirty="0"/>
              <a:t>이라는 </a:t>
            </a:r>
            <a:r>
              <a:rPr lang="en-US" altLang="ko-KR" dirty="0"/>
              <a:t>JSP</a:t>
            </a:r>
            <a:r>
              <a:rPr lang="ko-KR" altLang="en-US" dirty="0"/>
              <a:t>파일을 </a:t>
            </a:r>
            <a:r>
              <a:rPr lang="en-US" altLang="ko-KR" dirty="0"/>
              <a:t>view</a:t>
            </a:r>
            <a:r>
              <a:rPr lang="ko-KR" altLang="en-US" dirty="0"/>
              <a:t>로 받게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참고로 </a:t>
            </a:r>
            <a:r>
              <a:rPr lang="en-US" altLang="ko-KR" dirty="0"/>
              <a:t>GET</a:t>
            </a:r>
            <a:r>
              <a:rPr lang="ko-KR" altLang="en-US" dirty="0"/>
              <a:t>방식으로 받아서 입력 폼 화면을 </a:t>
            </a:r>
            <a:r>
              <a:rPr lang="ko-KR" altLang="en-US" dirty="0" err="1"/>
              <a:t>리턴해주려는것이다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54A6F-AA41-47AD-B145-4CF53D42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257863"/>
            <a:ext cx="11476714" cy="16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B427CE-1BCE-4B44-B73D-3CDC2687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6" y="142478"/>
            <a:ext cx="7845705" cy="50656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624DF6-6363-4487-A60A-B7CAFD7D69F4}"/>
              </a:ext>
            </a:extLst>
          </p:cNvPr>
          <p:cNvSpPr/>
          <p:nvPr/>
        </p:nvSpPr>
        <p:spPr>
          <a:xfrm>
            <a:off x="957470" y="3914386"/>
            <a:ext cx="4846982" cy="26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E0B1C7-3BD3-4DE4-B7D8-0933ACE9D457}"/>
              </a:ext>
            </a:extLst>
          </p:cNvPr>
          <p:cNvSpPr/>
          <p:nvPr/>
        </p:nvSpPr>
        <p:spPr>
          <a:xfrm>
            <a:off x="4558747" y="2319164"/>
            <a:ext cx="2885662" cy="266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CCB0-940E-4A3F-BA20-16FDAF647CFF}"/>
              </a:ext>
            </a:extLst>
          </p:cNvPr>
          <p:cNvSpPr txBox="1"/>
          <p:nvPr/>
        </p:nvSpPr>
        <p:spPr>
          <a:xfrm>
            <a:off x="149086" y="5410720"/>
            <a:ext cx="1148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form.jsp</a:t>
            </a:r>
            <a:r>
              <a:rPr lang="ko-KR" altLang="en-US" dirty="0"/>
              <a:t>이다 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빨강색으로 </a:t>
            </a:r>
            <a:r>
              <a:rPr lang="ko-KR" altLang="en-US" dirty="0" err="1"/>
              <a:t>해둔부분을</a:t>
            </a:r>
            <a:r>
              <a:rPr lang="ko-KR" altLang="en-US" dirty="0"/>
              <a:t> 참고하세요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8F9B1D-6481-45BD-940F-C778D138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8027" cy="58294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A571496-6F3C-42D5-88F9-DA2820225855}"/>
              </a:ext>
            </a:extLst>
          </p:cNvPr>
          <p:cNvSpPr/>
          <p:nvPr/>
        </p:nvSpPr>
        <p:spPr>
          <a:xfrm>
            <a:off x="1374913" y="574837"/>
            <a:ext cx="2819400" cy="180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75D9EC-8D06-40F6-B339-599D17450F3F}"/>
              </a:ext>
            </a:extLst>
          </p:cNvPr>
          <p:cNvSpPr/>
          <p:nvPr/>
        </p:nvSpPr>
        <p:spPr>
          <a:xfrm>
            <a:off x="2004391" y="1880176"/>
            <a:ext cx="5320748" cy="225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B3474-C9C1-4667-BE20-8545C9741676}"/>
              </a:ext>
            </a:extLst>
          </p:cNvPr>
          <p:cNvSpPr txBox="1"/>
          <p:nvPr/>
        </p:nvSpPr>
        <p:spPr>
          <a:xfrm>
            <a:off x="7908027" y="109043"/>
            <a:ext cx="4283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컨트롤러가 우선 </a:t>
            </a:r>
            <a:r>
              <a:rPr lang="en-US" altLang="ko-KR" dirty="0"/>
              <a:t>POST</a:t>
            </a:r>
            <a:r>
              <a:rPr lang="ko-KR" altLang="en-US" dirty="0"/>
              <a:t>방식이며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@RequestParam</a:t>
            </a:r>
            <a:r>
              <a:rPr lang="ko-KR" altLang="en-US" dirty="0"/>
              <a:t>으로 </a:t>
            </a:r>
            <a:endParaRPr lang="en-US" altLang="ko-KR" dirty="0"/>
          </a:p>
          <a:p>
            <a:r>
              <a:rPr lang="en-US" altLang="ko-KR" dirty="0" err="1"/>
              <a:t>MultipartFile</a:t>
            </a:r>
            <a:r>
              <a:rPr lang="en-US" altLang="ko-KR" dirty="0"/>
              <a:t>[] file</a:t>
            </a:r>
            <a:r>
              <a:rPr lang="ko-KR" altLang="en-US" dirty="0"/>
              <a:t>을 </a:t>
            </a:r>
            <a:r>
              <a:rPr lang="ko-KR" altLang="en-US" dirty="0" err="1"/>
              <a:t>주입받는</a:t>
            </a:r>
            <a:r>
              <a:rPr lang="ko-KR" altLang="en-US" dirty="0"/>
              <a:t> </a:t>
            </a:r>
            <a:r>
              <a:rPr lang="ko-KR" altLang="en-US" dirty="0" err="1"/>
              <a:t>것을보자</a:t>
            </a:r>
            <a:endParaRPr lang="en-US" altLang="ko-KR" dirty="0"/>
          </a:p>
          <a:p>
            <a:r>
              <a:rPr lang="ko-KR" altLang="en-US" dirty="0"/>
              <a:t>여기서 배열은 다중 </a:t>
            </a:r>
            <a:r>
              <a:rPr lang="ko-KR" altLang="en-US" dirty="0" err="1"/>
              <a:t>업로드를위해서</a:t>
            </a:r>
            <a:endParaRPr lang="en-US" altLang="ko-KR" dirty="0"/>
          </a:p>
          <a:p>
            <a:r>
              <a:rPr lang="ko-KR" altLang="en-US" dirty="0"/>
              <a:t>배열로 적었다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절에서는 </a:t>
            </a:r>
            <a:endParaRPr lang="en-US" altLang="ko-KR" dirty="0"/>
          </a:p>
          <a:p>
            <a:r>
              <a:rPr lang="ko-KR" altLang="en-US" dirty="0"/>
              <a:t>넘어온 </a:t>
            </a:r>
            <a:r>
              <a:rPr lang="ko-KR" altLang="en-US" dirty="0" err="1"/>
              <a:t>파일에대해서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파일이 존재하면 </a:t>
            </a:r>
            <a:r>
              <a:rPr lang="en-US" altLang="ko-KR" dirty="0"/>
              <a:t>VO</a:t>
            </a:r>
            <a:r>
              <a:rPr lang="ko-KR" altLang="en-US" dirty="0"/>
              <a:t>객체에</a:t>
            </a:r>
            <a:endParaRPr lang="en-US" altLang="ko-KR" dirty="0"/>
          </a:p>
          <a:p>
            <a:r>
              <a:rPr lang="ko-KR" altLang="en-US" dirty="0"/>
              <a:t>바인딩하고</a:t>
            </a:r>
            <a:r>
              <a:rPr lang="en-US" altLang="ko-KR" dirty="0"/>
              <a:t>, </a:t>
            </a:r>
            <a:r>
              <a:rPr lang="ko-KR" altLang="en-US" dirty="0"/>
              <a:t>비즈니스 로직을 </a:t>
            </a:r>
            <a:r>
              <a:rPr lang="ko-KR" altLang="en-US" dirty="0" err="1"/>
              <a:t>호출한다여기서</a:t>
            </a:r>
            <a:r>
              <a:rPr lang="en-US" altLang="ko-KR" dirty="0"/>
              <a:t>, </a:t>
            </a:r>
            <a:r>
              <a:rPr lang="ko-KR" altLang="en-US" dirty="0"/>
              <a:t>반복문에 넘겨받은 배열을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다음장에서 비즈니스 로직을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1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49567" y="2423189"/>
            <a:ext cx="1185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번 줄은 현재 파일이 저장되는 테이블의 </a:t>
            </a:r>
            <a:r>
              <a:rPr lang="en-US" altLang="ko-KR" dirty="0"/>
              <a:t>pk</a:t>
            </a:r>
            <a:r>
              <a:rPr lang="ko-KR" altLang="en-US" dirty="0"/>
              <a:t>로 사용하는 </a:t>
            </a:r>
            <a:r>
              <a:rPr lang="ko-KR" altLang="en-US" dirty="0" err="1"/>
              <a:t>아이디값을</a:t>
            </a:r>
            <a:r>
              <a:rPr lang="ko-KR" altLang="en-US" dirty="0"/>
              <a:t> 가져와 </a:t>
            </a:r>
            <a:r>
              <a:rPr lang="en-US" altLang="ko-KR" dirty="0"/>
              <a:t>+1</a:t>
            </a:r>
            <a:r>
              <a:rPr lang="ko-KR" altLang="en-US" dirty="0"/>
              <a:t>시켜서</a:t>
            </a:r>
            <a:endParaRPr lang="en-US" altLang="ko-KR" dirty="0"/>
          </a:p>
          <a:p>
            <a:r>
              <a:rPr lang="ko-KR" altLang="en-US" dirty="0" err="1"/>
              <a:t>새로등록되는</a:t>
            </a:r>
            <a:r>
              <a:rPr lang="ko-KR" altLang="en-US" dirty="0"/>
              <a:t> </a:t>
            </a:r>
            <a:r>
              <a:rPr lang="ko-KR" altLang="en-US" dirty="0" err="1"/>
              <a:t>아이디값을</a:t>
            </a:r>
            <a:r>
              <a:rPr lang="ko-KR" altLang="en-US" dirty="0"/>
              <a:t> 다음 </a:t>
            </a:r>
            <a:r>
              <a:rPr lang="ko-KR" altLang="en-US" dirty="0" err="1"/>
              <a:t>숫자값으로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그후에 업로드하는 </a:t>
            </a:r>
            <a:r>
              <a:rPr lang="en-US" altLang="ko-KR" dirty="0"/>
              <a:t>DAO</a:t>
            </a:r>
            <a:r>
              <a:rPr lang="ko-KR" altLang="en-US" dirty="0"/>
              <a:t>를 호출한다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55F9E-F843-4F88-B5F8-40EECB8C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67081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7908027" y="109043"/>
            <a:ext cx="4283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쪽 </a:t>
            </a:r>
            <a:r>
              <a:rPr lang="en-US" altLang="ko-KR" dirty="0" err="1"/>
              <a:t>uploadFile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ko-KR" altLang="en-US" dirty="0" err="1"/>
              <a:t>첫번재</a:t>
            </a:r>
            <a:r>
              <a:rPr lang="ko-KR" altLang="en-US" dirty="0"/>
              <a:t> 사진과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</a:t>
            </a:r>
            <a:r>
              <a:rPr lang="ko-KR" altLang="en-US" dirty="0"/>
              <a:t> 클래스는 </a:t>
            </a:r>
            <a:r>
              <a:rPr lang="ko-KR" altLang="en-US" dirty="0" err="1"/>
              <a:t>밑에보이는</a:t>
            </a:r>
            <a:r>
              <a:rPr lang="ko-KR" altLang="en-US" dirty="0"/>
              <a:t> </a:t>
            </a:r>
            <a:r>
              <a:rPr lang="ko-KR" altLang="en-US" dirty="0" err="1"/>
              <a:t>사진과같고</a:t>
            </a:r>
            <a:endParaRPr lang="en-US" altLang="ko-KR" dirty="0"/>
          </a:p>
          <a:p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세터를 </a:t>
            </a:r>
            <a:r>
              <a:rPr lang="ko-KR" altLang="en-US" dirty="0" err="1"/>
              <a:t>추가하면된다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728813-9E37-4A30-93D1-95E9A2A7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2074" cy="3486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06CC72-32D2-4285-BA67-1A8F8C1E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6937"/>
            <a:ext cx="6970644" cy="33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8B7BE1-3F37-412B-B7FC-B1A71710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4" y="282113"/>
            <a:ext cx="12039812" cy="2386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5D50C6-FF13-492C-BA3E-AB0D105152FA}"/>
              </a:ext>
            </a:extLst>
          </p:cNvPr>
          <p:cNvSpPr txBox="1"/>
          <p:nvPr/>
        </p:nvSpPr>
        <p:spPr>
          <a:xfrm>
            <a:off x="76094" y="2812486"/>
            <a:ext cx="1203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저장된 사진을 </a:t>
            </a:r>
            <a:r>
              <a:rPr lang="en-US" altLang="ko-KR" dirty="0" err="1"/>
              <a:t>jsp</a:t>
            </a:r>
            <a:r>
              <a:rPr lang="ko-KR" altLang="en-US" dirty="0"/>
              <a:t>에 </a:t>
            </a:r>
            <a:r>
              <a:rPr lang="ko-KR" altLang="en-US" dirty="0" err="1"/>
              <a:t>뿌리기위해서</a:t>
            </a:r>
            <a:r>
              <a:rPr lang="ko-KR" altLang="en-US" dirty="0"/>
              <a:t> 컨트롤러를 위와 같이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View : upload/</a:t>
            </a:r>
            <a:r>
              <a:rPr lang="en-US" altLang="ko-KR" dirty="0" err="1"/>
              <a:t>list.jsp</a:t>
            </a:r>
            <a:r>
              <a:rPr lang="ko-KR" altLang="en-US" dirty="0"/>
              <a:t>이며</a:t>
            </a:r>
            <a:endParaRPr lang="en-US" altLang="ko-KR" dirty="0"/>
          </a:p>
          <a:p>
            <a:r>
              <a:rPr lang="en-US" altLang="ko-KR" dirty="0"/>
              <a:t>94</a:t>
            </a:r>
            <a:r>
              <a:rPr lang="ko-KR" altLang="en-US" dirty="0"/>
              <a:t>번에 해당하는 </a:t>
            </a:r>
            <a:r>
              <a:rPr lang="ko-KR" altLang="en-US" dirty="0" err="1"/>
              <a:t>비즈니스로직을</a:t>
            </a:r>
            <a:r>
              <a:rPr lang="ko-KR" altLang="en-US" dirty="0"/>
              <a:t> 알아보자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704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C94BB-DDD1-4669-923B-1F95935D18C4}"/>
              </a:ext>
            </a:extLst>
          </p:cNvPr>
          <p:cNvSpPr txBox="1"/>
          <p:nvPr/>
        </p:nvSpPr>
        <p:spPr>
          <a:xfrm>
            <a:off x="155505" y="3090782"/>
            <a:ext cx="1193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업로드 관련 </a:t>
            </a:r>
            <a:r>
              <a:rPr lang="en-US" altLang="ko-KR" dirty="0"/>
              <a:t>Service </a:t>
            </a:r>
            <a:r>
              <a:rPr lang="ko-KR" altLang="en-US" dirty="0"/>
              <a:t>클래스의 일부이다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다음처럼 </a:t>
            </a:r>
            <a:r>
              <a:rPr lang="en-US" altLang="ko-KR" dirty="0"/>
              <a:t>DAO</a:t>
            </a:r>
            <a:r>
              <a:rPr lang="ko-KR" altLang="en-US" dirty="0"/>
              <a:t>에 해당하는 </a:t>
            </a:r>
            <a:r>
              <a:rPr lang="en-US" altLang="ko-KR" dirty="0" err="1"/>
              <a:t>uploadFileRepository</a:t>
            </a:r>
            <a:r>
              <a:rPr lang="ko-KR" altLang="en-US" dirty="0"/>
              <a:t>의 </a:t>
            </a:r>
            <a:r>
              <a:rPr lang="en-US" altLang="ko-KR" dirty="0" err="1"/>
              <a:t>getAllFileList</a:t>
            </a:r>
            <a:r>
              <a:rPr lang="en-US" altLang="ko-KR" dirty="0"/>
              <a:t>() </a:t>
            </a:r>
            <a:r>
              <a:rPr lang="ko-KR" altLang="en-US" dirty="0"/>
              <a:t>메서드를 호출하였다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71CE5C-F219-4C70-82C0-4FE6D9A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62"/>
            <a:ext cx="12120171" cy="2447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E0278E2-16CD-4544-947B-2A4CB11F5DA7}"/>
              </a:ext>
            </a:extLst>
          </p:cNvPr>
          <p:cNvSpPr/>
          <p:nvPr/>
        </p:nvSpPr>
        <p:spPr>
          <a:xfrm>
            <a:off x="2388705" y="1475225"/>
            <a:ext cx="9369286" cy="4629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268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tpw</dc:creator>
  <cp:lastModifiedBy>tpw</cp:lastModifiedBy>
  <cp:revision>12</cp:revision>
  <dcterms:created xsi:type="dcterms:W3CDTF">2021-06-21T15:38:24Z</dcterms:created>
  <dcterms:modified xsi:type="dcterms:W3CDTF">2021-06-21T16:40:30Z</dcterms:modified>
</cp:coreProperties>
</file>