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vd pc" initials="Bp" lastIdx="1" clrIdx="0">
    <p:extLst>
      <p:ext uri="{19B8F6BF-5375-455C-9EA6-DF929625EA0E}">
        <p15:presenceInfo xmlns:p15="http://schemas.microsoft.com/office/powerpoint/2012/main" userId="Belovd 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3" d="100"/>
          <a:sy n="53" d="100"/>
        </p:scale>
        <p:origin x="5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7T01:25:06.07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744" y="2733709"/>
            <a:ext cx="8586712" cy="137307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Exploring restaurants in Manila, Philippines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BY ADEAGBO B. RAPHEAL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657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Venues Extracted from Foursquare API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2182"/>
            <a:ext cx="8577072" cy="4900446"/>
          </a:xfrm>
        </p:spPr>
      </p:pic>
      <p:sp>
        <p:nvSpPr>
          <p:cNvPr id="6" name="TextBox 5"/>
          <p:cNvSpPr txBox="1"/>
          <p:nvPr/>
        </p:nvSpPr>
        <p:spPr>
          <a:xfrm>
            <a:off x="8577072" y="1962182"/>
            <a:ext cx="3614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There were 232 venues gotten from Foursquare API during extraction. This data consists of the names, categories, longitude and latitude of the venues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915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Venues Extracted from </a:t>
            </a:r>
            <a:r>
              <a:rPr lang="en-US" dirty="0" err="1" smtClean="0"/>
              <a:t>Zomato</a:t>
            </a:r>
            <a:r>
              <a:rPr lang="en-US" dirty="0" smtClean="0"/>
              <a:t> API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040"/>
            <a:ext cx="8778240" cy="4894202"/>
          </a:xfrm>
        </p:spPr>
      </p:pic>
      <p:sp>
        <p:nvSpPr>
          <p:cNvPr id="5" name="TextBox 4"/>
          <p:cNvSpPr txBox="1"/>
          <p:nvPr/>
        </p:nvSpPr>
        <p:spPr>
          <a:xfrm>
            <a:off x="8778240" y="2033150"/>
            <a:ext cx="34137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data extracted on </a:t>
            </a:r>
            <a:r>
              <a:rPr lang="en-US" sz="2800" dirty="0" err="1" smtClean="0"/>
              <a:t>Zomato</a:t>
            </a:r>
            <a:r>
              <a:rPr lang="en-US" sz="2800" dirty="0" smtClean="0"/>
              <a:t> are venue name, latitude, longitude, price for two, price range, price for two, rating and address. This information was extracted for 232 restaurants too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45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201" y="1066800"/>
            <a:ext cx="2971799" cy="3314700"/>
          </a:xfrm>
        </p:spPr>
        <p:txBody>
          <a:bodyPr>
            <a:normAutofit/>
          </a:bodyPr>
          <a:lstStyle/>
          <a:p>
            <a:r>
              <a:rPr lang="en-US" dirty="0" smtClean="0"/>
              <a:t>Classification of Venues by category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20199" cy="6858000"/>
          </a:xfrm>
        </p:spPr>
      </p:pic>
    </p:spTree>
    <p:extLst>
      <p:ext uri="{BB962C8B-B14F-4D97-AF65-F5344CB8AC3E}">
        <p14:creationId xmlns:p14="http://schemas.microsoft.com/office/powerpoint/2010/main" val="401004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0" y="2402840"/>
            <a:ext cx="4152900" cy="20523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</a:t>
            </a:r>
            <a:br>
              <a:rPr lang="en-US" dirty="0" smtClean="0"/>
            </a:b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Venues</a:t>
            </a:r>
            <a:br>
              <a:rPr lang="en-US" dirty="0" smtClean="0"/>
            </a:br>
            <a:r>
              <a:rPr lang="en-US" dirty="0" smtClean="0"/>
              <a:t>by Rating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09760" cy="6858000"/>
          </a:xfrm>
        </p:spPr>
      </p:pic>
    </p:spTree>
    <p:extLst>
      <p:ext uri="{BB962C8B-B14F-4D97-AF65-F5344CB8AC3E}">
        <p14:creationId xmlns:p14="http://schemas.microsoft.com/office/powerpoint/2010/main" val="157100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8704" y="0"/>
            <a:ext cx="3267456" cy="35988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Classification of Venues by price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1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71714"/>
          </a:xfrm>
        </p:spPr>
      </p:pic>
      <p:sp>
        <p:nvSpPr>
          <p:cNvPr id="5" name="TextBox 4"/>
          <p:cNvSpPr txBox="1"/>
          <p:nvPr/>
        </p:nvSpPr>
        <p:spPr>
          <a:xfrm>
            <a:off x="463296" y="5934670"/>
            <a:ext cx="1126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Average Price of venues</a:t>
            </a:r>
            <a:r>
              <a:rPr lang="en-US" sz="2400" b="1" dirty="0" smtClean="0">
                <a:sym typeface="Wingdings" panose="05000000000000000000" pitchFamily="2" charset="2"/>
              </a:rPr>
              <a:t/>
            </a:r>
            <a:br>
              <a:rPr lang="en-US" sz="2400" b="1" dirty="0" smtClean="0">
                <a:sym typeface="Wingdings" panose="05000000000000000000" pitchFamily="2" charset="2"/>
              </a:rPr>
            </a:br>
            <a:r>
              <a:rPr lang="en-US" b="1" dirty="0" smtClean="0">
                <a:sym typeface="Wingdings" panose="05000000000000000000" pitchFamily="2" charset="2"/>
              </a:rPr>
              <a:t>RATINGS CODE:</a:t>
            </a:r>
            <a:r>
              <a:rPr lang="en-US" b="1" dirty="0" smtClean="0"/>
              <a:t> Dark Green </a:t>
            </a:r>
            <a:r>
              <a:rPr lang="en-US" b="1" dirty="0">
                <a:sym typeface="Wingdings" panose="05000000000000000000" pitchFamily="2" charset="2"/>
              </a:rPr>
              <a:t> </a:t>
            </a:r>
            <a:r>
              <a:rPr lang="en-US" b="1" dirty="0" smtClean="0"/>
              <a:t>low, Green = moderate, Orange = high, Red = Very high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935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84170"/>
          </a:xfrm>
        </p:spPr>
      </p:pic>
      <p:sp>
        <p:nvSpPr>
          <p:cNvPr id="5" name="TextBox 4"/>
          <p:cNvSpPr txBox="1"/>
          <p:nvPr/>
        </p:nvSpPr>
        <p:spPr>
          <a:xfrm>
            <a:off x="463296" y="5934670"/>
            <a:ext cx="1126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Cluster of venues                        </a:t>
            </a:r>
            <a:r>
              <a:rPr lang="en-US" sz="2400" b="1" dirty="0" smtClean="0">
                <a:sym typeface="Wingdings" panose="05000000000000000000" pitchFamily="2" charset="2"/>
              </a:rPr>
              <a:t/>
            </a:r>
            <a:br>
              <a:rPr lang="en-US" sz="2400" b="1" dirty="0" smtClean="0">
                <a:sym typeface="Wingdings" panose="05000000000000000000" pitchFamily="2" charset="2"/>
              </a:rPr>
            </a:br>
            <a:r>
              <a:rPr lang="en-US" b="1" dirty="0" smtClean="0">
                <a:sym typeface="Wingdings" panose="05000000000000000000" pitchFamily="2" charset="2"/>
              </a:rPr>
              <a:t>Showing relationship based on price of restaurants’ menu.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093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Project’s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740584"/>
          </a:xfrm>
        </p:spPr>
        <p:txBody>
          <a:bodyPr>
            <a:normAutofit/>
          </a:bodyPr>
          <a:lstStyle/>
          <a:p>
            <a:r>
              <a:rPr lang="en-US" dirty="0"/>
              <a:t>The purpose of this project was to explore the places that a person visiting Manila could visit or stay.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venues have been identified using Foursquare and </a:t>
            </a:r>
            <a:r>
              <a:rPr lang="en-US" dirty="0" err="1"/>
              <a:t>Zomato</a:t>
            </a:r>
            <a:r>
              <a:rPr lang="en-US" dirty="0"/>
              <a:t> API and have been plotted on the map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Expensive venues are located close to the sea while moderate and low venues are located further away from the sea.</a:t>
            </a:r>
          </a:p>
          <a:p>
            <a:r>
              <a:rPr lang="en-US" dirty="0" smtClean="0"/>
              <a:t>The </a:t>
            </a:r>
            <a:r>
              <a:rPr lang="en-US" dirty="0"/>
              <a:t>map reveals that there are three major areas a person can visit or stay: San Isidro Labrador, </a:t>
            </a:r>
            <a:r>
              <a:rPr lang="en-US" dirty="0" err="1"/>
              <a:t>Binondo</a:t>
            </a:r>
            <a:r>
              <a:rPr lang="en-US" dirty="0"/>
              <a:t> and Malate. Based on the visitor's venue rating and price requirements, he/she can choose amongst the three places.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4248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44</TotalTime>
  <Words>198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Trebuchet MS</vt:lpstr>
      <vt:lpstr>Wingdings</vt:lpstr>
      <vt:lpstr>Berlin</vt:lpstr>
      <vt:lpstr>  Exploring restaurants in Manila, Philippines </vt:lpstr>
      <vt:lpstr>Venues Extracted from Foursquare API</vt:lpstr>
      <vt:lpstr>Venues Extracted from Zomato API</vt:lpstr>
      <vt:lpstr>Classification of Venues by category</vt:lpstr>
      <vt:lpstr>Classification of Venues by Rating</vt:lpstr>
      <vt:lpstr>Classification of Venues by price</vt:lpstr>
      <vt:lpstr>PowerPoint Presentation</vt:lpstr>
      <vt:lpstr>PowerPoint Presentation</vt:lpstr>
      <vt:lpstr>Project’s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Belovd pc</dc:creator>
  <cp:lastModifiedBy>Belovd pc</cp:lastModifiedBy>
  <cp:revision>6</cp:revision>
  <dcterms:created xsi:type="dcterms:W3CDTF">2020-05-07T00:19:13Z</dcterms:created>
  <dcterms:modified xsi:type="dcterms:W3CDTF">2020-05-07T01:04:03Z</dcterms:modified>
</cp:coreProperties>
</file>