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4FEFC-2964-4D7D-B7CB-408EBF8AE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225030-CA7F-4807-A30A-C5BBAA26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E7146-4530-49FD-9138-F3990263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998A3-C7A5-4B7F-B8E3-95325ED5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24601-D9D1-44E7-ACA6-83B50C8A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69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ADEF8-AC8F-46AB-8A42-08774004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B3C4E0-09FE-48B6-BFFC-39D03007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BAE44-FAF6-4929-9B9E-760E39DD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59942-FBE8-4F08-A2BF-5D15D19A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C13D3-88E9-4086-B2AE-92CAB17A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44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29648B-D05F-4118-87B0-AF99B069F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E5035-5CD8-499C-88F3-44C56B3F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8E1D5-D44B-41DE-B425-08D110A8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57B1B-DAC2-4BEE-9771-986A5689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C86939-B9EF-4DEC-AF99-C1D2287F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7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CD085-D60C-4990-8416-239CA920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8309F-FF94-4A0D-ACD6-8A15017D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93607-08D2-4118-B37A-EC4497BA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53D18-3FCC-4847-9D4B-3E638C49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73AD2-85B5-4AC9-9DAB-4F2E9DE0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8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ABFCF-CD99-48CF-BF4F-4C9D074D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514B5D-83AA-4B01-8F23-A22B385C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125C8-55D9-4DC9-BE82-E44D64C6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E84EBD-0BE1-4A83-A037-8C248713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788F4-5E1A-4299-BEA6-89A153C5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0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304AE-06EC-4F9F-BEFE-5E8E0E54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393DF-B755-41FC-A50C-6B372C7D4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A8FEAE-3F8A-41F8-84D0-86AEE98C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3F4A2C-FC9F-4981-8C51-C71F9261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DF9D6-5DCD-4E67-B751-7BEF193E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6B956B-9273-459C-A903-C108E3C9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4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DB606-BE71-4958-BAC3-A65C7E07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C984E9-586C-44A8-BB8D-B9437376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4E1711-6326-40DA-914D-637E3C46E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503BBE-28F4-404D-A8A7-B16DBE37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FBFDF5-A4AD-49B6-904D-0D7C4FC38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C40EA4-676F-4757-B1E0-13BFAB29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3EE78-A242-4826-ADB1-657EC3AB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8BE620-76D5-447B-8A72-6562CC55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34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E9AAD-13D3-496B-BCC1-E0694014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4013EE-5DB2-411E-A84A-2DF41057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50566E-8BB1-4161-9792-2776AD08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244DDE-2CDA-4505-BA65-A16D0AAD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04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993B20-C630-45F6-B6BC-8B7470AD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FFF201-5605-49AB-8D35-A8A8D8DF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A2B39A-A8E5-489B-A77C-507C21DF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38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E475A-5ECC-4A2E-AACB-1970544B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8B04E-9A17-478E-B4F8-8FC42DE6F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DA3B8C-B39D-4C94-A13E-6F08E59DB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07AD26-6DB8-4E4E-8D3E-E6694F5A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672BF-7BA5-46EC-A37E-5ABF3D9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077B3-34D0-46ED-8C80-38610CF1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5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E944C-64AA-490D-B869-53AEEE6E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52E662-6B3E-43B0-AE2C-F16E7D903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87BB72-BF38-49D2-8C91-42001C143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DDF89-08A6-413F-A94C-DD5F96A6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13876E-6480-4F39-87B0-5B946244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9883BA-7935-45FB-8217-4D8A0268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9BFEC6-AB20-4AB5-B611-DCA747B5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79FC80-7F9A-4983-B53F-5B8F14C3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24A96-6B16-4A04-8204-650F5AFB9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9360-C1DB-471F-A092-669578546881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E0868F-4A5B-4102-BAD6-8A9FC8FD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9126FB-BB12-46F6-A523-B5F5C7B1B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3302-27F4-43B1-A28F-A9E28ECBCF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92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635FF8A-8DB6-4A11-BCBA-6BE55559D7F7}"/>
              </a:ext>
            </a:extLst>
          </p:cNvPr>
          <p:cNvSpPr/>
          <p:nvPr/>
        </p:nvSpPr>
        <p:spPr>
          <a:xfrm>
            <a:off x="1606723" y="187377"/>
            <a:ext cx="9008534" cy="118533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  <a:cs typeface="Times New Roman" panose="02020603050405020304" pitchFamily="18" charset="0"/>
              </a:rPr>
              <a:t>Practice &gt; Design Space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F264D533-D3FF-4B37-8763-F431036E1434}"/>
              </a:ext>
            </a:extLst>
          </p:cNvPr>
          <p:cNvSpPr/>
          <p:nvPr/>
        </p:nvSpPr>
        <p:spPr>
          <a:xfrm>
            <a:off x="4383790" y="780043"/>
            <a:ext cx="6231467" cy="118533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Technology &gt; Design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C470158-4EE1-4FA8-BF1A-3700C594E0AA}"/>
              </a:ext>
            </a:extLst>
          </p:cNvPr>
          <p:cNvSpPr/>
          <p:nvPr/>
        </p:nvSpPr>
        <p:spPr>
          <a:xfrm>
            <a:off x="7160857" y="1357719"/>
            <a:ext cx="3454400" cy="11853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Usage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&gt;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Changing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Practice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70582E-18BB-48F6-91C5-90E0DAB5CA39}"/>
              </a:ext>
            </a:extLst>
          </p:cNvPr>
          <p:cNvSpPr/>
          <p:nvPr/>
        </p:nvSpPr>
        <p:spPr>
          <a:xfrm>
            <a:off x="1625773" y="1076377"/>
            <a:ext cx="2758017" cy="44365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Pre-study</a:t>
            </a:r>
            <a:endParaRPr lang="de-DE" sz="2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endParaRPr lang="de-DE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Understanding the existing practice 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Technological, organizational and social perspective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(usually) Qualitative empirical research 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Identify problem/need/opportunity</a:t>
            </a:r>
            <a:endParaRPr lang="de-DE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B6A82-AFB2-4E09-B119-E2C66834D3A1}"/>
              </a:ext>
            </a:extLst>
          </p:cNvPr>
          <p:cNvSpPr/>
          <p:nvPr/>
        </p:nvSpPr>
        <p:spPr>
          <a:xfrm>
            <a:off x="4383790" y="1669044"/>
            <a:ext cx="2777067" cy="44365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Design 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Applying technological options to a specific problem/need/opportunity 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Describe process and product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Participatory approach 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Possible design iterations </a:t>
            </a:r>
            <a:endParaRPr lang="de-DE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686BCE-7F49-4582-A6A7-F36F4F31AA08}"/>
              </a:ext>
            </a:extLst>
          </p:cNvPr>
          <p:cNvSpPr/>
          <p:nvPr/>
        </p:nvSpPr>
        <p:spPr>
          <a:xfrm>
            <a:off x="7160857" y="2250953"/>
            <a:ext cx="2849033" cy="433722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Appropriation</a:t>
            </a: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Reflection with  practitioners 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Repeated study to      capture long-term        effects</a:t>
            </a:r>
          </a:p>
          <a:p>
            <a:pPr algn="ctr"/>
            <a:endParaRPr lang="en-US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Amalgamated with  </a:t>
            </a:r>
            <a:r>
              <a:rPr lang="en-US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prestudy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efforts</a:t>
            </a:r>
            <a:endParaRPr lang="de-DE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8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Matthies</dc:creator>
  <cp:lastModifiedBy>Sarah Matthies</cp:lastModifiedBy>
  <cp:revision>3</cp:revision>
  <dcterms:created xsi:type="dcterms:W3CDTF">2019-06-26T08:34:25Z</dcterms:created>
  <dcterms:modified xsi:type="dcterms:W3CDTF">2019-06-26T09:03:43Z</dcterms:modified>
</cp:coreProperties>
</file>