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1/5/2019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9534-09BF-4913-BFE0-B0C148F3E789}"/>
              </a:ext>
            </a:extLst>
          </p:cNvPr>
          <p:cNvSpPr>
            <a:spLocks noGrp="1"/>
          </p:cNvSpPr>
          <p:nvPr>
            <p:ph type="ctrTitle"/>
          </p:nvPr>
        </p:nvSpPr>
        <p:spPr>
          <a:xfrm>
            <a:off x="1757889" y="3045648"/>
            <a:ext cx="8676222" cy="1786584"/>
          </a:xfrm>
        </p:spPr>
        <p:txBody>
          <a:bodyPr/>
          <a:lstStyle/>
          <a:p>
            <a:r>
              <a:rPr lang="en-US" sz="7200" dirty="0"/>
              <a:t>INSIDER</a:t>
            </a:r>
            <a:endParaRPr lang="en-US" dirty="0"/>
          </a:p>
        </p:txBody>
      </p:sp>
      <p:cxnSp>
        <p:nvCxnSpPr>
          <p:cNvPr id="5" name="Straight Connector 4">
            <a:extLst>
              <a:ext uri="{FF2B5EF4-FFF2-40B4-BE49-F238E27FC236}">
                <a16:creationId xmlns:a16="http://schemas.microsoft.com/office/drawing/2014/main" id="{7B33668F-BAE1-43DD-9038-5F91AB656F42}"/>
              </a:ext>
            </a:extLst>
          </p:cNvPr>
          <p:cNvCxnSpPr>
            <a:cxnSpLocks/>
          </p:cNvCxnSpPr>
          <p:nvPr/>
        </p:nvCxnSpPr>
        <p:spPr>
          <a:xfrm>
            <a:off x="1179341" y="5064368"/>
            <a:ext cx="983331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47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B9B6-E466-46EA-816D-9491B091F755}"/>
              </a:ext>
            </a:extLst>
          </p:cNvPr>
          <p:cNvSpPr>
            <a:spLocks noGrp="1"/>
          </p:cNvSpPr>
          <p:nvPr>
            <p:ph type="title"/>
          </p:nvPr>
        </p:nvSpPr>
        <p:spPr>
          <a:xfrm>
            <a:off x="1144587" y="1164101"/>
            <a:ext cx="3549121" cy="974188"/>
          </a:xfrm>
        </p:spPr>
        <p:txBody>
          <a:bodyPr/>
          <a:lstStyle/>
          <a:p>
            <a:r>
              <a:rPr lang="en-US" dirty="0"/>
              <a:t>Meet The Team</a:t>
            </a:r>
          </a:p>
        </p:txBody>
      </p:sp>
      <p:sp>
        <p:nvSpPr>
          <p:cNvPr id="3" name="Content Placeholder 2">
            <a:extLst>
              <a:ext uri="{FF2B5EF4-FFF2-40B4-BE49-F238E27FC236}">
                <a16:creationId xmlns:a16="http://schemas.microsoft.com/office/drawing/2014/main" id="{AF7082F1-991F-48D0-B946-EA7E579DAC98}"/>
              </a:ext>
            </a:extLst>
          </p:cNvPr>
          <p:cNvSpPr>
            <a:spLocks noGrp="1"/>
          </p:cNvSpPr>
          <p:nvPr>
            <p:ph idx="1"/>
          </p:nvPr>
        </p:nvSpPr>
        <p:spPr>
          <a:xfrm>
            <a:off x="4426228" y="1974573"/>
            <a:ext cx="6758607" cy="4111487"/>
          </a:xfrm>
        </p:spPr>
        <p:txBody>
          <a:bodyPr>
            <a:normAutofit/>
          </a:bodyPr>
          <a:lstStyle/>
          <a:p>
            <a:pPr marL="0" indent="0">
              <a:buNone/>
            </a:pPr>
            <a:r>
              <a:rPr lang="en-US" sz="2800" dirty="0"/>
              <a:t>Kiara Perez – </a:t>
            </a:r>
            <a:r>
              <a:rPr lang="en-US" sz="2800" dirty="0" err="1"/>
              <a:t>handlebars|css|routes</a:t>
            </a:r>
            <a:r>
              <a:rPr lang="en-US" sz="2800" dirty="0"/>
              <a:t>| Database </a:t>
            </a:r>
          </a:p>
          <a:p>
            <a:pPr marL="0" indent="0">
              <a:buNone/>
            </a:pPr>
            <a:r>
              <a:rPr lang="en-US" sz="2800" dirty="0"/>
              <a:t>Cam </a:t>
            </a:r>
            <a:r>
              <a:rPr lang="en-US" sz="2800" dirty="0" err="1"/>
              <a:t>Hallmen</a:t>
            </a:r>
            <a:r>
              <a:rPr lang="en-US" sz="2800" dirty="0"/>
              <a:t> – </a:t>
            </a:r>
            <a:r>
              <a:rPr lang="en-US" sz="2800" dirty="0" err="1"/>
              <a:t>javascript|api</a:t>
            </a:r>
            <a:endParaRPr lang="en-US" sz="2800" dirty="0"/>
          </a:p>
          <a:p>
            <a:pPr marL="0" indent="0">
              <a:buNone/>
            </a:pPr>
            <a:r>
              <a:rPr lang="en-US" sz="2800" dirty="0"/>
              <a:t>Steve Mattis – </a:t>
            </a:r>
            <a:r>
              <a:rPr lang="en-US" sz="2800" dirty="0" err="1"/>
              <a:t>javascript|Models</a:t>
            </a:r>
            <a:r>
              <a:rPr lang="en-US" sz="2800" dirty="0"/>
              <a:t>| authentication</a:t>
            </a:r>
          </a:p>
        </p:txBody>
      </p:sp>
    </p:spTree>
    <p:extLst>
      <p:ext uri="{BB962C8B-B14F-4D97-AF65-F5344CB8AC3E}">
        <p14:creationId xmlns:p14="http://schemas.microsoft.com/office/powerpoint/2010/main" val="389047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93D5-C3BD-4BA3-A232-B6C5FD941F31}"/>
              </a:ext>
            </a:extLst>
          </p:cNvPr>
          <p:cNvSpPr>
            <a:spLocks noGrp="1"/>
          </p:cNvSpPr>
          <p:nvPr>
            <p:ph type="title"/>
          </p:nvPr>
        </p:nvSpPr>
        <p:spPr>
          <a:xfrm>
            <a:off x="1144587" y="984739"/>
            <a:ext cx="3549121" cy="1227406"/>
          </a:xfrm>
        </p:spPr>
        <p:txBody>
          <a:bodyPr/>
          <a:lstStyle/>
          <a:p>
            <a:r>
              <a:rPr lang="en-US" dirty="0"/>
              <a:t>the vision</a:t>
            </a:r>
          </a:p>
        </p:txBody>
      </p:sp>
      <p:sp>
        <p:nvSpPr>
          <p:cNvPr id="3" name="Content Placeholder 2">
            <a:extLst>
              <a:ext uri="{FF2B5EF4-FFF2-40B4-BE49-F238E27FC236}">
                <a16:creationId xmlns:a16="http://schemas.microsoft.com/office/drawing/2014/main" id="{EB4E0AF4-F1A1-411F-AC55-FC8372CE29C0}"/>
              </a:ext>
            </a:extLst>
          </p:cNvPr>
          <p:cNvSpPr>
            <a:spLocks noGrp="1"/>
          </p:cNvSpPr>
          <p:nvPr>
            <p:ph idx="1"/>
          </p:nvPr>
        </p:nvSpPr>
        <p:spPr>
          <a:xfrm>
            <a:off x="4693708" y="2040835"/>
            <a:ext cx="5776223" cy="4068418"/>
          </a:xfrm>
        </p:spPr>
        <p:txBody>
          <a:bodyPr>
            <a:normAutofit/>
          </a:bodyPr>
          <a:lstStyle/>
          <a:p>
            <a:pPr marL="0" indent="0">
              <a:buNone/>
            </a:pPr>
            <a:r>
              <a:rPr lang="en-US" sz="2800" dirty="0"/>
              <a:t>We have created a user-friendly platform for communication and discovery. Insider comes stock with an easy-on-the-eyes dark theme and a straightforward approach to information sharing</a:t>
            </a:r>
          </a:p>
        </p:txBody>
      </p:sp>
    </p:spTree>
    <p:extLst>
      <p:ext uri="{BB962C8B-B14F-4D97-AF65-F5344CB8AC3E}">
        <p14:creationId xmlns:p14="http://schemas.microsoft.com/office/powerpoint/2010/main" val="230319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19F3-636D-4F4E-A815-64E533A8BEB9}"/>
              </a:ext>
            </a:extLst>
          </p:cNvPr>
          <p:cNvSpPr>
            <a:spLocks noGrp="1"/>
          </p:cNvSpPr>
          <p:nvPr>
            <p:ph type="title"/>
          </p:nvPr>
        </p:nvSpPr>
        <p:spPr>
          <a:xfrm>
            <a:off x="998813" y="1159666"/>
            <a:ext cx="3549121" cy="889781"/>
          </a:xfrm>
        </p:spPr>
        <p:txBody>
          <a:bodyPr/>
          <a:lstStyle/>
          <a:p>
            <a:r>
              <a:rPr lang="en-US" dirty="0"/>
              <a:t>Motivation</a:t>
            </a:r>
          </a:p>
        </p:txBody>
      </p:sp>
      <p:sp>
        <p:nvSpPr>
          <p:cNvPr id="3" name="Content Placeholder 2">
            <a:extLst>
              <a:ext uri="{FF2B5EF4-FFF2-40B4-BE49-F238E27FC236}">
                <a16:creationId xmlns:a16="http://schemas.microsoft.com/office/drawing/2014/main" id="{240D84BF-FBBD-44F6-BA9A-54F19BFE0238}"/>
              </a:ext>
            </a:extLst>
          </p:cNvPr>
          <p:cNvSpPr>
            <a:spLocks noGrp="1"/>
          </p:cNvSpPr>
          <p:nvPr>
            <p:ph idx="1"/>
          </p:nvPr>
        </p:nvSpPr>
        <p:spPr>
          <a:xfrm>
            <a:off x="4672267" y="1894958"/>
            <a:ext cx="5943601" cy="4240697"/>
          </a:xfrm>
        </p:spPr>
        <p:txBody>
          <a:bodyPr>
            <a:normAutofit/>
          </a:bodyPr>
          <a:lstStyle/>
          <a:p>
            <a:pPr marL="0" indent="0">
              <a:buNone/>
            </a:pPr>
            <a:r>
              <a:rPr lang="en-US" sz="2800" dirty="0"/>
              <a:t>With the world growing more connected and sensitive everyday, people demand a new way to express themselves and share ideas. Our team took this into consideration when developing our new social media platform, Insider.</a:t>
            </a:r>
          </a:p>
        </p:txBody>
      </p:sp>
    </p:spTree>
    <p:extLst>
      <p:ext uri="{BB962C8B-B14F-4D97-AF65-F5344CB8AC3E}">
        <p14:creationId xmlns:p14="http://schemas.microsoft.com/office/powerpoint/2010/main" val="50770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FB954E-57E5-4030-A5C4-60444C4B9CA3}"/>
              </a:ext>
            </a:extLst>
          </p:cNvPr>
          <p:cNvSpPr/>
          <p:nvPr/>
        </p:nvSpPr>
        <p:spPr>
          <a:xfrm>
            <a:off x="1284848" y="1052145"/>
            <a:ext cx="9622302" cy="48140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09DDAD1-3792-499B-A739-8C94B62D62DE}"/>
              </a:ext>
            </a:extLst>
          </p:cNvPr>
          <p:cNvPicPr>
            <a:picLocks noChangeAspect="1"/>
          </p:cNvPicPr>
          <p:nvPr/>
        </p:nvPicPr>
        <p:blipFill>
          <a:blip r:embed="rId2"/>
          <a:stretch>
            <a:fillRect/>
          </a:stretch>
        </p:blipFill>
        <p:spPr>
          <a:xfrm>
            <a:off x="1794933" y="1479436"/>
            <a:ext cx="8602133" cy="3899127"/>
          </a:xfrm>
          <a:prstGeom prst="rect">
            <a:avLst/>
          </a:prstGeom>
        </p:spPr>
      </p:pic>
    </p:spTree>
    <p:extLst>
      <p:ext uri="{BB962C8B-B14F-4D97-AF65-F5344CB8AC3E}">
        <p14:creationId xmlns:p14="http://schemas.microsoft.com/office/powerpoint/2010/main" val="121972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B9B6-E466-46EA-816D-9491B091F755}"/>
              </a:ext>
            </a:extLst>
          </p:cNvPr>
          <p:cNvSpPr>
            <a:spLocks noGrp="1"/>
          </p:cNvSpPr>
          <p:nvPr>
            <p:ph type="title"/>
          </p:nvPr>
        </p:nvSpPr>
        <p:spPr>
          <a:xfrm>
            <a:off x="1144587" y="1234440"/>
            <a:ext cx="3188262" cy="1171136"/>
          </a:xfrm>
        </p:spPr>
        <p:txBody>
          <a:bodyPr/>
          <a:lstStyle/>
          <a:p>
            <a:r>
              <a:rPr lang="en-US" dirty="0"/>
              <a:t>The Design process</a:t>
            </a:r>
          </a:p>
        </p:txBody>
      </p:sp>
      <p:sp>
        <p:nvSpPr>
          <p:cNvPr id="3" name="Content Placeholder 2">
            <a:extLst>
              <a:ext uri="{FF2B5EF4-FFF2-40B4-BE49-F238E27FC236}">
                <a16:creationId xmlns:a16="http://schemas.microsoft.com/office/drawing/2014/main" id="{AF7082F1-991F-48D0-B946-EA7E579DAC98}"/>
              </a:ext>
            </a:extLst>
          </p:cNvPr>
          <p:cNvSpPr>
            <a:spLocks noGrp="1"/>
          </p:cNvSpPr>
          <p:nvPr>
            <p:ph idx="1"/>
          </p:nvPr>
        </p:nvSpPr>
        <p:spPr>
          <a:xfrm>
            <a:off x="4579240" y="1487557"/>
            <a:ext cx="6559826" cy="5181600"/>
          </a:xfrm>
        </p:spPr>
        <p:txBody>
          <a:bodyPr>
            <a:normAutofit/>
          </a:bodyPr>
          <a:lstStyle/>
          <a:p>
            <a:pPr marL="0" indent="0">
              <a:buNone/>
            </a:pPr>
            <a:r>
              <a:rPr lang="en-US" sz="2800" dirty="0"/>
              <a:t>Handlebars, CSS, Routes, and Database</a:t>
            </a:r>
          </a:p>
        </p:txBody>
      </p:sp>
    </p:spTree>
    <p:extLst>
      <p:ext uri="{BB962C8B-B14F-4D97-AF65-F5344CB8AC3E}">
        <p14:creationId xmlns:p14="http://schemas.microsoft.com/office/powerpoint/2010/main" val="389237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B9B6-E466-46EA-816D-9491B091F755}"/>
              </a:ext>
            </a:extLst>
          </p:cNvPr>
          <p:cNvSpPr>
            <a:spLocks noGrp="1"/>
          </p:cNvSpPr>
          <p:nvPr>
            <p:ph type="title"/>
          </p:nvPr>
        </p:nvSpPr>
        <p:spPr>
          <a:xfrm>
            <a:off x="1144587" y="1234440"/>
            <a:ext cx="3188262" cy="1171136"/>
          </a:xfrm>
        </p:spPr>
        <p:txBody>
          <a:bodyPr/>
          <a:lstStyle/>
          <a:p>
            <a:r>
              <a:rPr lang="en-US" dirty="0"/>
              <a:t>The Design process</a:t>
            </a:r>
          </a:p>
        </p:txBody>
      </p:sp>
      <p:sp>
        <p:nvSpPr>
          <p:cNvPr id="3" name="Content Placeholder 2">
            <a:extLst>
              <a:ext uri="{FF2B5EF4-FFF2-40B4-BE49-F238E27FC236}">
                <a16:creationId xmlns:a16="http://schemas.microsoft.com/office/drawing/2014/main" id="{AF7082F1-991F-48D0-B946-EA7E579DAC98}"/>
              </a:ext>
            </a:extLst>
          </p:cNvPr>
          <p:cNvSpPr>
            <a:spLocks noGrp="1"/>
          </p:cNvSpPr>
          <p:nvPr>
            <p:ph idx="1"/>
          </p:nvPr>
        </p:nvSpPr>
        <p:spPr>
          <a:xfrm>
            <a:off x="5103812" y="1234440"/>
            <a:ext cx="5943601" cy="5181600"/>
          </a:xfrm>
        </p:spPr>
        <p:txBody>
          <a:bodyPr>
            <a:normAutofit/>
          </a:bodyPr>
          <a:lstStyle/>
          <a:p>
            <a:pPr marL="0" indent="0">
              <a:buNone/>
            </a:pPr>
            <a:r>
              <a:rPr lang="en-US" sz="2800" dirty="0"/>
              <a:t>JavaScript and APIs</a:t>
            </a:r>
          </a:p>
        </p:txBody>
      </p:sp>
    </p:spTree>
    <p:extLst>
      <p:ext uri="{BB962C8B-B14F-4D97-AF65-F5344CB8AC3E}">
        <p14:creationId xmlns:p14="http://schemas.microsoft.com/office/powerpoint/2010/main" val="1871774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B9B6-E466-46EA-816D-9491B091F755}"/>
              </a:ext>
            </a:extLst>
          </p:cNvPr>
          <p:cNvSpPr>
            <a:spLocks noGrp="1"/>
          </p:cNvSpPr>
          <p:nvPr>
            <p:ph type="title"/>
          </p:nvPr>
        </p:nvSpPr>
        <p:spPr>
          <a:xfrm>
            <a:off x="1144587" y="1234440"/>
            <a:ext cx="3188262" cy="1171136"/>
          </a:xfrm>
        </p:spPr>
        <p:txBody>
          <a:bodyPr/>
          <a:lstStyle/>
          <a:p>
            <a:r>
              <a:rPr lang="en-US" dirty="0"/>
              <a:t>The Design process</a:t>
            </a:r>
          </a:p>
        </p:txBody>
      </p:sp>
      <p:sp>
        <p:nvSpPr>
          <p:cNvPr id="3" name="Content Placeholder 2">
            <a:extLst>
              <a:ext uri="{FF2B5EF4-FFF2-40B4-BE49-F238E27FC236}">
                <a16:creationId xmlns:a16="http://schemas.microsoft.com/office/drawing/2014/main" id="{AF7082F1-991F-48D0-B946-EA7E579DAC98}"/>
              </a:ext>
            </a:extLst>
          </p:cNvPr>
          <p:cNvSpPr>
            <a:spLocks noGrp="1"/>
          </p:cNvSpPr>
          <p:nvPr>
            <p:ph idx="1"/>
          </p:nvPr>
        </p:nvSpPr>
        <p:spPr>
          <a:xfrm>
            <a:off x="4500228" y="1421296"/>
            <a:ext cx="6891130" cy="5181600"/>
          </a:xfrm>
        </p:spPr>
        <p:txBody>
          <a:bodyPr>
            <a:normAutofit/>
          </a:bodyPr>
          <a:lstStyle/>
          <a:p>
            <a:pPr marL="0" indent="0">
              <a:buNone/>
            </a:pPr>
            <a:r>
              <a:rPr lang="en-US" sz="2800" dirty="0"/>
              <a:t>JavaScript, Models , and Authentication</a:t>
            </a:r>
          </a:p>
        </p:txBody>
      </p:sp>
    </p:spTree>
    <p:extLst>
      <p:ext uri="{BB962C8B-B14F-4D97-AF65-F5344CB8AC3E}">
        <p14:creationId xmlns:p14="http://schemas.microsoft.com/office/powerpoint/2010/main" val="396675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B9B6-E466-46EA-816D-9491B091F755}"/>
              </a:ext>
            </a:extLst>
          </p:cNvPr>
          <p:cNvSpPr>
            <a:spLocks noGrp="1"/>
          </p:cNvSpPr>
          <p:nvPr>
            <p:ph type="title"/>
          </p:nvPr>
        </p:nvSpPr>
        <p:spPr>
          <a:xfrm>
            <a:off x="1144587" y="1234440"/>
            <a:ext cx="3188262" cy="1171136"/>
          </a:xfrm>
        </p:spPr>
        <p:txBody>
          <a:bodyPr/>
          <a:lstStyle/>
          <a:p>
            <a:r>
              <a:rPr lang="en-US" dirty="0"/>
              <a:t>Future Development</a:t>
            </a:r>
          </a:p>
        </p:txBody>
      </p:sp>
      <p:sp>
        <p:nvSpPr>
          <p:cNvPr id="3" name="Content Placeholder 2">
            <a:extLst>
              <a:ext uri="{FF2B5EF4-FFF2-40B4-BE49-F238E27FC236}">
                <a16:creationId xmlns:a16="http://schemas.microsoft.com/office/drawing/2014/main" id="{AF7082F1-991F-48D0-B946-EA7E579DAC98}"/>
              </a:ext>
            </a:extLst>
          </p:cNvPr>
          <p:cNvSpPr>
            <a:spLocks noGrp="1"/>
          </p:cNvSpPr>
          <p:nvPr>
            <p:ph idx="1"/>
          </p:nvPr>
        </p:nvSpPr>
        <p:spPr>
          <a:xfrm>
            <a:off x="5103812" y="371061"/>
            <a:ext cx="5943601" cy="6281531"/>
          </a:xfrm>
        </p:spPr>
        <p:txBody>
          <a:bodyPr anchor="t">
            <a:normAutofit lnSpcReduction="10000"/>
          </a:bodyPr>
          <a:lstStyle/>
          <a:p>
            <a:pPr marL="0" indent="0">
              <a:buNone/>
            </a:pPr>
            <a:r>
              <a:rPr lang="en-US" sz="2400" dirty="0"/>
              <a:t>Post Photos</a:t>
            </a:r>
          </a:p>
          <a:p>
            <a:pPr marL="0" indent="0">
              <a:buNone/>
            </a:pPr>
            <a:r>
              <a:rPr lang="en-US" sz="2400" dirty="0"/>
              <a:t>Login Authentication</a:t>
            </a:r>
          </a:p>
          <a:p>
            <a:pPr marL="0" indent="0">
              <a:buNone/>
            </a:pPr>
            <a:r>
              <a:rPr lang="en-US" sz="2400" dirty="0"/>
              <a:t>Find Friends</a:t>
            </a:r>
          </a:p>
          <a:p>
            <a:pPr marL="0" indent="0">
              <a:buNone/>
            </a:pPr>
            <a:r>
              <a:rPr lang="en-US" sz="2400" dirty="0"/>
              <a:t>Comment On Posts</a:t>
            </a:r>
          </a:p>
          <a:p>
            <a:pPr marL="0" indent="0">
              <a:buNone/>
            </a:pPr>
            <a:r>
              <a:rPr lang="en-US" sz="2400" dirty="0"/>
              <a:t>Edit and Delete Posts</a:t>
            </a:r>
          </a:p>
          <a:p>
            <a:pPr marL="0" indent="0">
              <a:buNone/>
            </a:pPr>
            <a:r>
              <a:rPr lang="en-US" sz="2400" dirty="0"/>
              <a:t>Receive Notifications</a:t>
            </a:r>
          </a:p>
          <a:p>
            <a:pPr marL="0" indent="0">
              <a:buNone/>
            </a:pPr>
            <a:r>
              <a:rPr lang="en-US" sz="2400" dirty="0"/>
              <a:t>Merge this project with our first project, Local Orlando. With a few coding and cosmetic tweaks, we could change Local Orlando into a day/trip planning site for the entire world. Upon integration with Insider, users could not only plan their day out based on their own preferences, but also take into consideration what their friends and family have planned.</a:t>
            </a:r>
          </a:p>
        </p:txBody>
      </p:sp>
    </p:spTree>
    <p:extLst>
      <p:ext uri="{BB962C8B-B14F-4D97-AF65-F5344CB8AC3E}">
        <p14:creationId xmlns:p14="http://schemas.microsoft.com/office/powerpoint/2010/main" val="427013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446</TotalTime>
  <Words>206</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Mesh</vt:lpstr>
      <vt:lpstr>INSIDER</vt:lpstr>
      <vt:lpstr>Meet The Team</vt:lpstr>
      <vt:lpstr>the vision</vt:lpstr>
      <vt:lpstr>Motivation</vt:lpstr>
      <vt:lpstr>PowerPoint Presentation</vt:lpstr>
      <vt:lpstr>The Design process</vt:lpstr>
      <vt:lpstr>The Design process</vt:lpstr>
      <vt:lpstr>The Design process</vt:lpstr>
      <vt:lpstr>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INSIDER</dc:title>
  <dc:creator>Kiara Perez</dc:creator>
  <cp:lastModifiedBy>Kiara Perez</cp:lastModifiedBy>
  <cp:revision>10</cp:revision>
  <dcterms:created xsi:type="dcterms:W3CDTF">2019-01-03T18:23:22Z</dcterms:created>
  <dcterms:modified xsi:type="dcterms:W3CDTF">2019-01-05T11:19:28Z</dcterms:modified>
</cp:coreProperties>
</file>