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mattis18.github.io/Inside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79534-09BF-4913-BFE0-B0C148F3E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3045648"/>
            <a:ext cx="8676222" cy="1786584"/>
          </a:xfrm>
        </p:spPr>
        <p:txBody>
          <a:bodyPr/>
          <a:lstStyle/>
          <a:p>
            <a:r>
              <a:rPr lang="en-US" sz="7200" dirty="0"/>
              <a:t>INSIDER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B33668F-BAE1-43DD-9038-5F91AB656F42}"/>
              </a:ext>
            </a:extLst>
          </p:cNvPr>
          <p:cNvCxnSpPr>
            <a:cxnSpLocks/>
          </p:cNvCxnSpPr>
          <p:nvPr/>
        </p:nvCxnSpPr>
        <p:spPr>
          <a:xfrm>
            <a:off x="1179341" y="5064368"/>
            <a:ext cx="98333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474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B9B6-E466-46EA-816D-9491B091F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7" y="1164101"/>
            <a:ext cx="3549121" cy="974188"/>
          </a:xfrm>
        </p:spPr>
        <p:txBody>
          <a:bodyPr/>
          <a:lstStyle/>
          <a:p>
            <a:r>
              <a:rPr lang="en-US" dirty="0"/>
              <a:t>Meet 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82F1-991F-48D0-B946-EA7E579DA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5896" y="1908312"/>
            <a:ext cx="7911547" cy="4111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Kiara Perez – </a:t>
            </a:r>
            <a:r>
              <a:rPr lang="en-US" sz="2800" dirty="0" err="1"/>
              <a:t>handlebars|css|routes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Cam </a:t>
            </a:r>
            <a:r>
              <a:rPr lang="en-US" sz="2800" dirty="0" err="1"/>
              <a:t>Hallmen</a:t>
            </a:r>
            <a:r>
              <a:rPr lang="en-US" sz="2800" dirty="0"/>
              <a:t> – </a:t>
            </a:r>
            <a:r>
              <a:rPr lang="en-US" sz="2800" dirty="0" err="1"/>
              <a:t>javascript|api|new</a:t>
            </a:r>
            <a:r>
              <a:rPr lang="en-US" sz="2800" dirty="0"/>
              <a:t> technology</a:t>
            </a:r>
          </a:p>
          <a:p>
            <a:pPr marL="0" indent="0">
              <a:buNone/>
            </a:pPr>
            <a:r>
              <a:rPr lang="en-US" sz="2800" dirty="0"/>
              <a:t>Steve Mattis – </a:t>
            </a:r>
            <a:r>
              <a:rPr lang="en-US" sz="2800" dirty="0" err="1"/>
              <a:t>javascript|database</a:t>
            </a:r>
            <a:r>
              <a:rPr lang="en-US" sz="2800" dirty="0"/>
              <a:t>|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89047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993D5-C3BD-4BA3-A232-B6C5FD941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7" y="984739"/>
            <a:ext cx="3549121" cy="1227406"/>
          </a:xfrm>
        </p:spPr>
        <p:txBody>
          <a:bodyPr/>
          <a:lstStyle/>
          <a:p>
            <a:r>
              <a:rPr lang="en-US" dirty="0"/>
              <a:t>What We created/the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0AF4-F1A1-411F-AC55-FC8372CE2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199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219F3-636D-4F4E-A815-64E533A8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7" y="801858"/>
            <a:ext cx="3549121" cy="889781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D84BF-FBBD-44F6-BA9A-54F19BFE0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06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CDE7D-00DB-4FA2-8DAD-7F848EF49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866899"/>
            <a:ext cx="9905998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https://smattis18.github.io/Insider/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724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B9B6-E466-46EA-816D-9491B091F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7" y="1234440"/>
            <a:ext cx="3188262" cy="1171136"/>
          </a:xfrm>
        </p:spPr>
        <p:txBody>
          <a:bodyPr/>
          <a:lstStyle/>
          <a:p>
            <a:r>
              <a:rPr lang="en-US" dirty="0"/>
              <a:t>The 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82F1-991F-48D0-B946-EA7E579DA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812" y="838200"/>
            <a:ext cx="5943601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Handlebars, CSS, and Routes</a:t>
            </a:r>
          </a:p>
        </p:txBody>
      </p:sp>
    </p:spTree>
    <p:extLst>
      <p:ext uri="{BB962C8B-B14F-4D97-AF65-F5344CB8AC3E}">
        <p14:creationId xmlns:p14="http://schemas.microsoft.com/office/powerpoint/2010/main" val="389237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B9B6-E466-46EA-816D-9491B091F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7" y="1234440"/>
            <a:ext cx="3188262" cy="1171136"/>
          </a:xfrm>
        </p:spPr>
        <p:txBody>
          <a:bodyPr/>
          <a:lstStyle/>
          <a:p>
            <a:r>
              <a:rPr lang="en-US" dirty="0"/>
              <a:t>The 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82F1-991F-48D0-B946-EA7E579DA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812" y="838200"/>
            <a:ext cx="5943601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JavaScript, APIs, and New Technology</a:t>
            </a:r>
          </a:p>
        </p:txBody>
      </p:sp>
    </p:spTree>
    <p:extLst>
      <p:ext uri="{BB962C8B-B14F-4D97-AF65-F5344CB8AC3E}">
        <p14:creationId xmlns:p14="http://schemas.microsoft.com/office/powerpoint/2010/main" val="1871774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B9B6-E466-46EA-816D-9491B091F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7" y="1234440"/>
            <a:ext cx="3188262" cy="1171136"/>
          </a:xfrm>
        </p:spPr>
        <p:txBody>
          <a:bodyPr/>
          <a:lstStyle/>
          <a:p>
            <a:r>
              <a:rPr lang="en-US" dirty="0"/>
              <a:t>The 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82F1-991F-48D0-B946-EA7E579DA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8835" y="838200"/>
            <a:ext cx="5958578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JavaScript, Database, and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966755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B9B6-E466-46EA-816D-9491B091F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7" y="1234440"/>
            <a:ext cx="3188262" cy="1171136"/>
          </a:xfrm>
        </p:spPr>
        <p:txBody>
          <a:bodyPr/>
          <a:lstStyle/>
          <a:p>
            <a:r>
              <a:rPr lang="en-US" dirty="0"/>
              <a:t>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82F1-991F-48D0-B946-EA7E579DA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812" y="648006"/>
            <a:ext cx="5943601" cy="551425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Post Photos</a:t>
            </a:r>
          </a:p>
          <a:p>
            <a:pPr marL="0" indent="0">
              <a:buNone/>
            </a:pPr>
            <a:r>
              <a:rPr lang="en-US" sz="2800" dirty="0"/>
              <a:t>Maybe merge this project with our first project, Local Orlando.</a:t>
            </a:r>
          </a:p>
        </p:txBody>
      </p:sp>
    </p:spTree>
    <p:extLst>
      <p:ext uri="{BB962C8B-B14F-4D97-AF65-F5344CB8AC3E}">
        <p14:creationId xmlns:p14="http://schemas.microsoft.com/office/powerpoint/2010/main" val="427013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426</TotalTime>
  <Words>90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Mesh</vt:lpstr>
      <vt:lpstr>INSIDER</vt:lpstr>
      <vt:lpstr>Meet The Team</vt:lpstr>
      <vt:lpstr>What We created/the vision</vt:lpstr>
      <vt:lpstr>Motivation</vt:lpstr>
      <vt:lpstr>PowerPoint Presentation</vt:lpstr>
      <vt:lpstr>The Design process</vt:lpstr>
      <vt:lpstr>The Design process</vt:lpstr>
      <vt:lpstr>The Design process</vt:lpstr>
      <vt:lpstr>Future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INSIDER</dc:title>
  <dc:creator>Kiara Perez</dc:creator>
  <cp:lastModifiedBy>Kiara Perez</cp:lastModifiedBy>
  <cp:revision>8</cp:revision>
  <dcterms:created xsi:type="dcterms:W3CDTF">2019-01-03T18:23:22Z</dcterms:created>
  <dcterms:modified xsi:type="dcterms:W3CDTF">2019-01-04T01:30:21Z</dcterms:modified>
</cp:coreProperties>
</file>