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5" r:id="rId9"/>
    <p:sldId id="266" r:id="rId10"/>
    <p:sldId id="269" r:id="rId11"/>
    <p:sldId id="270" r:id="rId12"/>
    <p:sldId id="267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7C31-0DDE-4F8A-AE03-D073EC7B4026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FB09-4021-48B4-B4AA-FA53EEE0E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9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5F680-7C39-F679-8495-A8A20E19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285D7-04D5-88CB-8D7E-EEC21E63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5E9F3-87D2-2DB7-7475-FFE2FD4E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6E9E9-9FF5-4410-A63F-314890C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FA7F06-C199-4BE0-8699-9F5531B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8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69C9-6C02-5869-FF62-3F0F4933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9E06CA-F63D-0E27-F39A-67FAAD5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84AC8-C33E-2F59-361A-812E128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4F634-2587-BBBB-3BC0-39CD3302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4D4ED-2E4C-A544-6C56-92885C0D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1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0E38DA-860F-1936-67F4-E1B90C94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36B15-08EC-371B-9134-F4C63197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3E2E9-9B50-98CB-1443-FE04E42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AB56B-DF72-EB50-8DE4-00628662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DD9B6-2D20-1B55-362B-49275F39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150C6-121B-F397-7AFC-19AA7E4B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5109E-0FA1-5C9F-A8D3-69C0C545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D0AF9-B08B-CC68-AF5B-776BEEB8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14152-7A63-FE7C-F46D-F291FA7F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B5753-8FB0-2C25-4D93-8AC715BE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19BCE-946B-AB8E-56F8-46940CF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F776C-B791-3485-CD6A-5A2D73CD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3298D-B0E6-F9D4-D298-F0DBB9E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5D15A-CDB0-6DC4-7996-04AB97D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487F9-F1E3-813A-A9EA-590C53A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D5ED3-9F15-D69A-6B13-C1E61B79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9937A-2946-B161-DFB5-39D920401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E290AC-A7AE-86B5-76CE-260C5D35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88237E-D3B3-C1A7-CB02-D52428D3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6E030-83CC-089E-07A3-448D9535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95FD9-9836-2DC9-EA25-F7CC63BD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9F0D3-8845-5684-52B6-5905A0F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36A130-B3A7-BFCB-C4F0-B772C6AF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E6CEEE-8B47-9AF0-2F88-97FE55B1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F28C4D-D64B-1FD5-2049-2240CE7D8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11F317-13D1-785A-3B7A-BD34CC72C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3A10E7-A745-A9A4-0833-72C7E3CF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99690F-76B6-7799-7D86-B8F2CDFD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33155-2651-4A71-9CB6-BC825BDA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87B8C-E181-8B40-791D-3C85E8FE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98283-D8B4-61CB-45F5-8860D56E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0B4A4A-64EB-F115-6BB4-174D0E8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AB583-B12C-E87E-E0A0-69D4AC36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D97AAD-5C5B-AA66-E1E5-4177AEB4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B68BD0-FB75-E912-DEE7-8E02C8D3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F26A63-71A1-CD69-A30E-BFB8E87A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C0A11-F561-A4E1-9651-23D32BC9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15F62-A846-84F4-F779-FA158B3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B66C8F-CEBF-7D44-DBF0-7BCA4D82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CB74C1-3577-FAD4-9C92-1AA71857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7CD46-F883-ECA9-E726-FE0AF11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35F4B-A2CD-BEF5-BF7D-61667CF0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D6BBB-096F-2D53-1DD9-BCEF5B93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1E06C-9483-3D0F-AC2F-5FDF1A65C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C032F-F74C-C490-0FC7-2FEB235F7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3D520-6379-F8AF-405E-862698B0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3A04ED-E8C8-FCEC-F6C7-9094518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9F8B8-5EAA-AD35-61E5-68241A9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8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F7963B-7B2C-C0B7-A2B8-6EDB8536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5423B-CB63-813D-1CD1-2D6A7431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0F3CB-766D-76BE-D7E3-87C73120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4260A-FFCD-D2BC-AB86-5A883C76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B11AA-154B-18A9-B725-A7087504D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2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1D7A1-7FF4-D417-5045-9EF7DE54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260348"/>
            <a:ext cx="10248900" cy="3022600"/>
          </a:xfrm>
        </p:spPr>
        <p:txBody>
          <a:bodyPr>
            <a:normAutofit/>
          </a:bodyPr>
          <a:lstStyle/>
          <a:p>
            <a:r>
              <a:rPr lang="fr-FR" b="1" i="0" dirty="0">
                <a:effectLst/>
                <a:latin typeface="Quicksand"/>
              </a:rPr>
              <a:t>SAE 23 Mettre en place une solution informatique pour l’entreprise 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E3754-2AF7-19B0-94DC-08EEB64E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74896-AEAE-FCF0-AB46-6109A637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B2BFF9-B9D7-B2ED-E570-72BAD6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 descr="ANDRH - Université Marie et Louis Pasteur">
            <a:extLst>
              <a:ext uri="{FF2B5EF4-FFF2-40B4-BE49-F238E27FC236}">
                <a16:creationId xmlns:a16="http://schemas.microsoft.com/office/drawing/2014/main" id="{32A5006C-5B78-DBF8-B60A-22918DBE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8" y="3746116"/>
            <a:ext cx="5257800" cy="24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UT NFC - 10 BUT Bachelors Universitaires de Technologie Digital Industrie  Management Business BTP Carrières Sociales 13 Licences professionnelles">
            <a:extLst>
              <a:ext uri="{FF2B5EF4-FFF2-40B4-BE49-F238E27FC236}">
                <a16:creationId xmlns:a16="http://schemas.microsoft.com/office/drawing/2014/main" id="{58C63AC1-5DCA-C2C5-A089-6C71CB5D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8" y="3341685"/>
            <a:ext cx="617251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80B67-8E4C-06C4-27BC-076D25BE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1A2F769-F114-06CC-ABEF-135BDD1B4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83" y="2027543"/>
            <a:ext cx="9381033" cy="394750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30F75-8CDA-D312-F0CE-DA08B095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A6E1F-AF85-22C4-BC68-05762630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56D16-CFF6-B3DC-B872-F346D24D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A0ED-40BB-5499-7312-EA17C252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368C929-537E-1231-A5E2-CF51692F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80" y="2308951"/>
            <a:ext cx="11318839" cy="341016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7B2D7-8309-89C6-8015-941D160C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89038-C580-B81E-D08C-9706BA8D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55DC0-5F1F-A678-4A99-1EB58244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7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04A7D-1706-86D9-8E4A-98BF0D7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A7C1B-5E7D-652C-CCF8-916E2962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CE353-38B8-E7A8-5B17-1B597684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4B7A1-F5BF-E503-F8AB-66FBA3E0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528B3-225D-EB8E-95B9-2634B5AE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28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728A1-EE55-4954-98EC-B50CF83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3A0BF-A75A-CA18-01CE-C0738D98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92437-67F3-9819-F57C-E4B877A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5543-7B70-ADBF-575D-C09C363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47FD5-8787-A32E-D625-E71EBC71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4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5E2A-A941-866A-01B4-2D04187D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3EA04-57C0-F12F-E179-C32DCA87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</a:t>
            </a:r>
            <a:r>
              <a:rPr lang="fr-FR" dirty="0" err="1"/>
              <a:t>ere</a:t>
            </a:r>
            <a:r>
              <a:rPr lang="fr-FR" dirty="0"/>
              <a:t> partie résumé de toute nos contribution </a:t>
            </a:r>
          </a:p>
          <a:p>
            <a:endParaRPr lang="fr-FR" dirty="0"/>
          </a:p>
          <a:p>
            <a:r>
              <a:rPr lang="fr-FR" dirty="0"/>
              <a:t>Perspective ( </a:t>
            </a:r>
            <a:r>
              <a:rPr lang="fr-FR" dirty="0" err="1"/>
              <a:t>jaurai</a:t>
            </a:r>
            <a:r>
              <a:rPr lang="fr-FR" dirty="0"/>
              <a:t> pu m’améliorer</a:t>
            </a:r>
          </a:p>
          <a:p>
            <a:r>
              <a:rPr lang="fr-FR" dirty="0"/>
              <a:t>Démo ( vidéo ou photo )</a:t>
            </a:r>
          </a:p>
          <a:p>
            <a:r>
              <a:rPr lang="fr-FR" dirty="0"/>
              <a:t>Guide utilisation / Guide de développer </a:t>
            </a:r>
          </a:p>
          <a:p>
            <a:r>
              <a:rPr lang="fr-FR" dirty="0"/>
              <a:t>Élément d’échange ( discord ,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Autoévaluation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B40E9-3461-6237-B7F8-0A9918DD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187E-21BC-7ED5-7265-DD7AD17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B90FC-975D-EEDB-23B2-130F15C7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2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2917D-6D4B-788D-B447-2A6FAA0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posé vos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83B3C-794B-38A3-DE35-544F0F68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B51E7-DDDD-3144-D987-60337403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59C85-A6BA-116F-F9B4-D45D537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3D3CA-E2B4-5369-8C71-169FB94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ECBC4-28A7-B8CD-1231-5E071953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EDC07-6648-7B4F-06D5-E173378B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5245509"/>
          </a:xfrm>
        </p:spPr>
        <p:txBody>
          <a:bodyPr>
            <a:normAutofit/>
          </a:bodyPr>
          <a:lstStyle/>
          <a:p>
            <a:r>
              <a:rPr lang="fr-FR" sz="2200" dirty="0"/>
              <a:t>Groupe 12 -&gt; Sujet Strong</a:t>
            </a:r>
          </a:p>
          <a:p>
            <a:r>
              <a:rPr lang="fr-FR" sz="2200" dirty="0"/>
              <a:t>Objectif : Créer une application web qui aide les étudiants à organiser leurs trajets en commun pour se rendre en cour et se rendre à leurs loisirs.</a:t>
            </a:r>
          </a:p>
          <a:p>
            <a:r>
              <a:rPr lang="fr-FR" sz="2200" dirty="0"/>
              <a:t>Problématique :</a:t>
            </a:r>
          </a:p>
          <a:p>
            <a:pPr marL="457200" lvl="1" indent="0">
              <a:buNone/>
            </a:pPr>
            <a:r>
              <a:rPr lang="fr-FR" sz="2200" dirty="0"/>
              <a:t>Comment aider les étudiants à organiser leurs déplacements en commun en   proposant une application qui regroupe leurs trajets, leurs moyens de transport et leurs disponibilités ?</a:t>
            </a:r>
          </a:p>
          <a:p>
            <a:r>
              <a:rPr lang="fr-FR" sz="2200" dirty="0"/>
              <a:t>Sous problématique :</a:t>
            </a:r>
          </a:p>
          <a:p>
            <a:pPr marL="457200" lvl="1" indent="0">
              <a:buNone/>
            </a:pPr>
            <a:r>
              <a:rPr lang="fr-FR" sz="2200" dirty="0"/>
              <a:t>-  Concevoir une structure de base de données complexe</a:t>
            </a:r>
          </a:p>
          <a:p>
            <a:pPr lvl="1">
              <a:buFontTx/>
              <a:buChar char="-"/>
            </a:pPr>
            <a:r>
              <a:rPr lang="fr-FR" sz="2200" dirty="0"/>
              <a:t>Récupérer, Stocker, Manipuler les données des utilisateurs</a:t>
            </a:r>
          </a:p>
          <a:p>
            <a:pPr lvl="1">
              <a:buFontTx/>
              <a:buChar char="-"/>
            </a:pPr>
            <a:r>
              <a:rPr lang="fr-FR" sz="2200" dirty="0"/>
              <a:t>Créer des interfaces web simple et intuitif (HTML + CSS + PHP)</a:t>
            </a:r>
          </a:p>
          <a:p>
            <a:pPr lvl="1">
              <a:buFontTx/>
              <a:buChar char="-"/>
            </a:pPr>
            <a:r>
              <a:rPr lang="fr-FR" sz="2200" dirty="0"/>
              <a:t>Gérer les modifications dynamiques des utilisateurs (ajouts, suppressions, changements)</a:t>
            </a:r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884E0-3212-8053-D79E-BDCE3E6F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75E4B-27AD-0B96-4638-ABB4EC16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40CB8-CFB1-0CD5-8A75-5585D8FB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5C185-7EA6-E1E4-2004-876DCC1D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DC545-1832-FA61-2B42-7529816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Fonctionnalités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DA062-A712-A7F3-20E3-E2C1437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D9BB6-B56A-ABA9-A00F-45CB503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59E47-B3B7-2364-D130-A6B353D3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9C2FF-0AE8-B51E-3BCE-0F838D3B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Liste des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4C167-6EA3-A6EC-5157-4382CAB3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908738"/>
            <a:ext cx="11700387" cy="45841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Import des données depuis un fichier CSV ou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Saisie des informations via une interface web :</a:t>
            </a:r>
          </a:p>
          <a:p>
            <a:pPr lvl="1"/>
            <a:r>
              <a:rPr lang="fr-FR" sz="2200" dirty="0"/>
              <a:t> Création d’un compte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Domiciliation principale, secondaire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Lieux de cours, loisirs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Disponibilité et détails d’un véhicule (immatriculation, nombre de places, assurance, etc.)</a:t>
            </a:r>
          </a:p>
          <a:p>
            <a:r>
              <a:rPr lang="fr-FR" sz="2200" dirty="0"/>
              <a:t>Création / Visualisation / Rejoindre des trajets domicile–université, domicile–loisirs et travail-loisirs </a:t>
            </a:r>
          </a:p>
          <a:p>
            <a:r>
              <a:rPr lang="fr-FR" sz="2200" dirty="0"/>
              <a:t>Interface utilisateur simple en HTML/CSS/PHP</a:t>
            </a:r>
          </a:p>
          <a:p>
            <a:r>
              <a:rPr lang="fr-FR" sz="2200" dirty="0"/>
              <a:t>Documentation utilisateur / administrateur, Interface Administrateur</a:t>
            </a:r>
          </a:p>
          <a:p>
            <a:endParaRPr lang="fr-FR" sz="1800" dirty="0"/>
          </a:p>
          <a:p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24C4B-941F-C234-6278-86D07BB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A3C3B-DDBA-C0B0-2E98-ECD4C792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D0C1C-76F7-7337-9BB6-D7BB42EF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2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E8199-53EE-EBA4-7A3E-29DCDF44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et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6F305-9183-3D77-75AD-61941C04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Planning = Fonctions -&gt; testé / </a:t>
            </a:r>
            <a:r>
              <a:rPr lang="fr-FR" dirty="0" err="1"/>
              <a:t>éxécuté</a:t>
            </a:r>
            <a:r>
              <a:rPr lang="fr-FR" dirty="0"/>
              <a:t> ??</a:t>
            </a:r>
          </a:p>
          <a:p>
            <a:r>
              <a:rPr lang="fr-FR" dirty="0"/>
              <a:t>Outils = « GitHub / Discord »</a:t>
            </a:r>
          </a:p>
          <a:p>
            <a:r>
              <a:rPr lang="fr-FR" dirty="0"/>
              <a:t>Planning : </a:t>
            </a:r>
          </a:p>
          <a:p>
            <a:pPr lvl="1"/>
            <a:r>
              <a:rPr lang="fr-FR" dirty="0"/>
              <a:t>MCD / MPD : Jour 1 (Matin)</a:t>
            </a:r>
          </a:p>
          <a:p>
            <a:pPr lvl="1"/>
            <a:r>
              <a:rPr lang="fr-FR" dirty="0"/>
              <a:t>HTML / CSS / JS : Jour 1(Après-midi) ,2 ,3 </a:t>
            </a:r>
          </a:p>
          <a:p>
            <a:pPr lvl="1"/>
            <a:r>
              <a:rPr lang="fr-FR" dirty="0"/>
              <a:t>Formulaire PHP : Jour 2, 3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*HTML et PHP indépendant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0F47C-B96E-D751-CC26-A713DB2A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42E8-A784-DDB2-746D-B0D78314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98C67-CBA5-D46A-C574-42C0B09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1269DE-33D5-BAE9-3C44-C1E42AA5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38" y="1032515"/>
            <a:ext cx="3906203" cy="49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73BE5-D945-1DB6-F907-00056DB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D7DA3-97C6-5B56-5DCE-5E23FA72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Mcd</a:t>
            </a:r>
            <a:r>
              <a:rPr lang="fr-FR" dirty="0"/>
              <a:t> (relations , clé </a:t>
            </a:r>
            <a:r>
              <a:rPr lang="fr-FR" dirty="0" err="1"/>
              <a:t>primaire,secondaire</a:t>
            </a:r>
            <a:r>
              <a:rPr lang="fr-FR" dirty="0"/>
              <a:t> /</a:t>
            </a:r>
          </a:p>
          <a:p>
            <a:endParaRPr lang="fr-FR" dirty="0"/>
          </a:p>
          <a:p>
            <a:r>
              <a:rPr lang="fr-FR" dirty="0"/>
              <a:t>Faire pour CSV / JSON / base donné /front end , back end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6A447-DDF4-7E02-2468-29013681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51E37-8E2B-41C0-9FC4-FFDCDD5D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142B0-6AA6-96F8-075C-EF376120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90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F67A0-AF44-8330-2203-A6A45FFB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89A95-119A-7581-0268-06965EC9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Mdp</a:t>
            </a:r>
            <a:r>
              <a:rPr lang="fr-FR" dirty="0"/>
              <a:t> + jeux de test , analyse </a:t>
            </a:r>
          </a:p>
          <a:p>
            <a:endParaRPr lang="fr-FR" dirty="0"/>
          </a:p>
          <a:p>
            <a:r>
              <a:rPr lang="fr-FR" dirty="0"/>
              <a:t>Faire pour CSV / JSON / base donné /front end , back end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89E91-287E-63D4-CCEE-FF792DB9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88398-6ECA-A0C6-CF01-DA32BD5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8DEAF-B67F-0FEB-2943-103F43F9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90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EDE63-1274-C5AE-09F7-9767950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CSV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5EF3D67-814D-C53A-A8F5-F6E67232C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9741"/>
          <a:stretch/>
        </p:blipFill>
        <p:spPr>
          <a:xfrm>
            <a:off x="544025" y="1690688"/>
            <a:ext cx="7345473" cy="1199996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28664-306A-177F-4ED3-1DDE3E5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B364D-FB8C-D8C4-8C9E-4F4BF8F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86BF7-269E-7853-C635-A2FD76AC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8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8F9206E-3D3D-A456-E9C4-2DF638C1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6" y="2987109"/>
            <a:ext cx="1101185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21DBE-CE34-6621-7D88-0912C3B2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(MCD)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30550D-BB0B-6096-3C0B-5A041696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71" y="1548473"/>
            <a:ext cx="8789031" cy="468748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078AB-C17B-0F7D-07B2-01E4E7B6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E5C24-81E6-30A1-91E9-12EF8C4F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11F-8E09-3C2C-9255-D83254E6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80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636</Words>
  <Application>Microsoft Office PowerPoint</Application>
  <PresentationFormat>Grand écran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Quicksand</vt:lpstr>
      <vt:lpstr>Thème Office</vt:lpstr>
      <vt:lpstr>SAE 23 Mettre en place une solution informatique pour l’entreprise </vt:lpstr>
      <vt:lpstr>Contexte :</vt:lpstr>
      <vt:lpstr>Sommaire</vt:lpstr>
      <vt:lpstr>Liste des Fonctionnalités</vt:lpstr>
      <vt:lpstr>Méthode et Organisation</vt:lpstr>
      <vt:lpstr>Conception</vt:lpstr>
      <vt:lpstr>Réalisation</vt:lpstr>
      <vt:lpstr>Fichier CSV</vt:lpstr>
      <vt:lpstr>Database (MCD)</vt:lpstr>
      <vt:lpstr>Database (MPD)</vt:lpstr>
      <vt:lpstr>Database (MPD)</vt:lpstr>
      <vt:lpstr>Back end</vt:lpstr>
      <vt:lpstr>Front end</vt:lpstr>
      <vt:lpstr>Conclusion</vt:lpstr>
      <vt:lpstr>Merci posé vos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Vermot</dc:creator>
  <cp:lastModifiedBy>Thomas Vermot</cp:lastModifiedBy>
  <cp:revision>4</cp:revision>
  <dcterms:created xsi:type="dcterms:W3CDTF">2025-04-14T06:49:33Z</dcterms:created>
  <dcterms:modified xsi:type="dcterms:W3CDTF">2025-04-16T15:09:50Z</dcterms:modified>
</cp:coreProperties>
</file>