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e de titr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BC0C83-D4F9-4B6A-BC5C-EABA9AB44E5E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 avec légen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Cliquez pour modifier les styles du texte du masque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Cliquez pour modifier les styles du texte du masque</a:t>
            </a:r>
            <a:endParaRPr b="0" lang="fr-FR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080D757-9631-4375-97F6-4E09E1780A9B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 avec légen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Cliquez pour modifier les styles du texte du masque</a:t>
            </a:r>
            <a:endParaRPr b="0" lang="fr-FR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B04F40F-3163-46A4-B9B4-EB4218B3FDA2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re et texte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Cliquez pour 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635705-D783-49C2-9AB3-CE4587C0B8F7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re vertical et tex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Cliquez pour 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A8C568-BCC1-404B-BAE9-DC1B16D440E0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re et contenu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Cliquez pour 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52FD3BC-8FB0-427D-AAD7-37B1C5448A8A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de sec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Cliquez pour modifier les styles du texte du masque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4B65B6-1B0A-4680-92D3-8C26AFFC6E51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ux contenu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Cliquez pour 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Cliquez pour 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DB2F51D-EB4C-4B3F-8FF0-940609A7E891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Cliquez pour modifier les styles du texte du masque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Cliquez pour 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Cliquez pour modifier les styles du texte du masque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Cliquez pour 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BB5396F-C63A-44E8-B744-1354E9EDC645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re seu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893375-24C3-4016-A875-0FB3F46532B5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AF4EDBB-0CC3-46F3-8586-9C44424021E6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mailto:support@smaugue.fr" TargetMode="External"/><Relationship Id="rId2" Type="http://schemas.openxmlformats.org/officeDocument/2006/relationships/hyperlink" Target="mailto:thomas.vermot02@edu.univ-fcomte.fr" TargetMode="External"/><Relationship Id="rId3" Type="http://schemas.openxmlformats.org/officeDocument/2006/relationships/hyperlink" Target="https://github.com/smaugue/SAE2.3/blob/main/README.md" TargetMode="External"/><Relationship Id="rId4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71640" y="260280"/>
            <a:ext cx="10248480" cy="302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9999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fr-FR" sz="6000" strike="noStrike" u="none">
                <a:solidFill>
                  <a:schemeClr val="dk1"/>
                </a:solidFill>
                <a:effectLst/>
                <a:uFillTx/>
                <a:latin typeface="Quicksand"/>
              </a:rPr>
              <a:t>SAE 23 Mettre en place une solution informatique pour l’entreprise 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18/04/2025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0" name="Picture 2" descr="ANDRH - Université Marie et Louis Pasteur"/>
          <p:cNvPicPr/>
          <p:nvPr/>
        </p:nvPicPr>
        <p:blipFill>
          <a:blip r:embed="rId1"/>
          <a:stretch/>
        </p:blipFill>
        <p:spPr>
          <a:xfrm>
            <a:off x="761760" y="3746160"/>
            <a:ext cx="5257440" cy="2405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" name="Picture 4" descr="IUT NFC - 10 BUT Bachelors Universitaires de Technologie Digital Industrie  Management Business BTP Carrières Sociales 13 Licences professionnelles"/>
          <p:cNvPicPr/>
          <p:nvPr/>
        </p:nvPicPr>
        <p:blipFill>
          <a:blip r:embed="rId2"/>
          <a:stretch/>
        </p:blipFill>
        <p:spPr>
          <a:xfrm>
            <a:off x="6019560" y="3341520"/>
            <a:ext cx="6172200" cy="2809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VERMOT Thomas, DARVAS Maximilien, MOLDES--NAAL Ramire  SAE23 / BUT R&amp;T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06FAC4-8A98-482C-B4B3-5D42DE986C9E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Front end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Affichage :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HTML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CSS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Execution :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JS nottamment AJAX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4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18/04/2025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029200" y="914400"/>
            <a:ext cx="6908760" cy="4559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VERMOT Thomas, DARVAS Maximilien, MOLDES--NAAL Ramire  SAE23 / BUT R&amp;T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E72D4A-ADA9-4A06-AFCA-512B8BA60FF3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Front end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4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18/04/2025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57200" y="152280"/>
            <a:ext cx="7772400" cy="2819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6400800" y="220320"/>
            <a:ext cx="5550480" cy="5037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1371600" y="2915280"/>
            <a:ext cx="4328280" cy="32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VERMOT Thomas, DARVAS Maximilien, MOLDES--NAAL Ramire  SAE23 / BUT R&amp;T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83C00F-48DA-4BF3-8835-F5A8DAF4330C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Back end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Interaction avec la data base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Insertion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Modification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Délétion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Gestion de la session Utilisateur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Connexion / Déconnexion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Vérification de connexion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18/04/2025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6858000" y="124920"/>
            <a:ext cx="3886200" cy="6166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VERMOT Thomas, DARVAS Maximilien, MOLDES--NAAL Ramire  SAE23 / BUT R&amp;T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C20FF2-DF13-4F34-BEFD-5BC273AE46DB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4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18/04/2025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7086600" y="23760"/>
            <a:ext cx="4055760" cy="1666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rcRect l="0" t="53838" r="0" b="0"/>
          <a:stretch/>
        </p:blipFill>
        <p:spPr>
          <a:xfrm>
            <a:off x="5501160" y="1895040"/>
            <a:ext cx="5014440" cy="4343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rcRect l="0" t="0" r="0" b="48448"/>
          <a:stretch/>
        </p:blipFill>
        <p:spPr>
          <a:xfrm>
            <a:off x="490680" y="365040"/>
            <a:ext cx="4821480" cy="4664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VERMOT Thomas, DARVAS Maximilien, MOLDES--NAAL Ramire  SAE23 / BUT R&amp;T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C878EE-26C6-492D-8C25-7A8AAA5EDA15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Conclusion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78600" y="1825560"/>
            <a:ext cx="1141488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Résumé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Point d’amélioration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Guide utilisation/ Guide du développer/ Guide de l’administrateur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Autoévaluation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Démo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 idx="4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18/04/2025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VERMOT Thomas, DARVAS Maximilien, MOLDES--NAAL Ramire  SAE23 / BUT R&amp;T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4D8DF9-0F92-47E2-8306-D61BCC473E9F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250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fr-FR" sz="7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Merci pour votre attention</a:t>
            </a:r>
            <a:br>
              <a:rPr sz="7200"/>
            </a:br>
            <a:r>
              <a:rPr b="1" lang="fr-FR" sz="7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Des questions ?</a:t>
            </a:r>
            <a:endParaRPr b="0" lang="fr-FR" sz="7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3240000"/>
            <a:ext cx="11197800" cy="293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trike="noStrike" u="sng">
                <a:solidFill>
                  <a:schemeClr val="dk1"/>
                </a:solidFill>
                <a:effectLst/>
                <a:uFillTx/>
                <a:latin typeface="Consolas"/>
                <a:hlinkClick r:id="rId1"/>
              </a:rPr>
              <a:t>support@smaugue.fr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onsolas"/>
              </a:rPr>
              <a:t>Ramire Moldes—Naal : ramire@moldesnaal.fr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onsolas"/>
              </a:rPr>
              <a:t>Darvas Maximilien : maxdarvas@gmail.com / 07.81.49.40.30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trike="noStrike" u="none">
                <a:solidFill>
                  <a:schemeClr val="dk1"/>
                </a:solidFill>
                <a:effectLst/>
                <a:uFillTx/>
                <a:latin typeface="Consolas"/>
              </a:rPr>
              <a:t>Thomas Vermot : </a:t>
            </a:r>
            <a:r>
              <a:rPr b="0" lang="de-DE" sz="2400" strike="noStrike" u="none">
                <a:solidFill>
                  <a:schemeClr val="dk1"/>
                </a:solidFill>
                <a:effectLst/>
                <a:uFillTx/>
                <a:latin typeface="Consolas"/>
                <a:hlinkClick r:id="rId2"/>
              </a:rPr>
              <a:t>thomas.vermot02@edu.univ-fcomte.fr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400" strike="noStrike" u="none">
                <a:solidFill>
                  <a:schemeClr val="dk1"/>
                </a:solidFill>
                <a:effectLst/>
                <a:uFillTx/>
                <a:latin typeface="Consolas"/>
              </a:rPr>
              <a:t>GitHub : </a:t>
            </a:r>
            <a:r>
              <a:rPr b="0" lang="de-DE" sz="2400" strike="noStrike" u="sng">
                <a:solidFill>
                  <a:srgbClr val="3465a4"/>
                </a:solidFill>
                <a:effectLst/>
                <a:uFillTx/>
                <a:latin typeface="Consolas"/>
                <a:hlinkClick r:id="rId3"/>
              </a:rPr>
              <a:t>https://github.com/smaugue/SAE2.3/blob/main/README.md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18/04/2025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VERMOT Thomas, DARVAS Maximilien, MOLDES--NAAL Ramire  SAE23 / BUT R&amp;T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7301F5-1727-441C-B4DE-377824ED653D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Contexte :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838080" y="1612440"/>
            <a:ext cx="10515240" cy="524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Groupe 12 -&gt; Sujet Strong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Objectif : Créer une application web qui aide les étudiants à organiser leurs trajets en commun pour se rendre en cour et se rendre à leurs loisirs.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Problématique :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Comment aider les étudiants à organiser leurs déplacements en commun en   proposant une application qui regroupe leurs trajets, leurs moyens de transport et leurs disponibilités ?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Sous problématique :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 Concevoir une structure de base de données complexe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Récupérer, Stocker, Manipuler les données des utilisateurs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Créer des interfaces web simple et intuitif (HTML + CSS + PHP)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Gérer les modifications dynamiques des utilisateurs (ajouts, suppressions, changements)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3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18/04/2025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VERMOT Thomas, DARVAS Maximilien, MOLDES--NAAL Ramire  SAE23 / BUT R&amp;T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2407A6-AD6D-4E82-B975-230B44C6F77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Sommaire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2084400"/>
            <a:ext cx="10515240" cy="409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Liste des Fonctionnalités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Fichier CSV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Database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Back end 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Front end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Conclusion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18/04/2025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VERMOT Thomas, DARVAS Maximilien, MOLDES--NAAL Ramire  SAE23 / BUT R&amp;T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4B6146-626D-40C6-82F3-0D18659AABDB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Liste des Fonctionnalités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91760" y="1908720"/>
            <a:ext cx="11700000" cy="45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Import des données depuis un fichier CSV ou JSON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Saisie des informations via une interface web :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Création d’un compte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Domiciliation principale, secondaire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Lieux de cours, loisirs 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Disponibilité et détails d’un véhicule (immatriculation, nombre de places, assurance, etc.)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Création / Visualisation / Rejoindre des trajets domicile–université, domicile–loisirs et travail-loisirs 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Interface utilisateur simple en HTML/CSS/PHP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Documentation utilisateur / administrateur, Interface Administrateur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3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18/04/2025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VERMOT Thomas, DARVAS Maximilien, MOLDES--NAAL Ramire  SAE23 / BUT R&amp;T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23210A-D2FE-4FD3-8D2D-9D9AD0D1C63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Méthode et Organisation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Outils = « GitHub / Discord »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Planning : 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MCD / MPD : Jour 1 (Matin)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HTML / CSS / JS : Jour 1(Après-midi) ,2 ,3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Formulaire PHP : Jour 2, 3, 4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Oral : Jour 3, 4 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Guides Jour 4 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*HTML et PHP indépendant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3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18/04/2025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4" name="Image 7" descr=""/>
          <p:cNvPicPr/>
          <p:nvPr/>
        </p:nvPicPr>
        <p:blipFill>
          <a:blip r:embed="rId1"/>
          <a:stretch/>
        </p:blipFill>
        <p:spPr>
          <a:xfrm>
            <a:off x="7902360" y="1032480"/>
            <a:ext cx="3906000" cy="4958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VERMOT Thomas, DARVAS Maximilien, MOLDES--NAAL Ramire  SAE23 / BUT R&amp;T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A0790D-AC8F-4ECE-BB7E-45D045AEA643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Fichier CSV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76" name="Espace réservé du contenu 7" descr=""/>
          <p:cNvPicPr/>
          <p:nvPr/>
        </p:nvPicPr>
        <p:blipFill>
          <a:blip r:embed="rId1"/>
          <a:srcRect l="0" t="0" r="0" b="29734"/>
          <a:stretch/>
        </p:blipFill>
        <p:spPr>
          <a:xfrm>
            <a:off x="2423160" y="1690560"/>
            <a:ext cx="7345080" cy="1199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PlaceHolder 2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18/04/2025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8" name="Image 6" descr=""/>
          <p:cNvPicPr/>
          <p:nvPr/>
        </p:nvPicPr>
        <p:blipFill>
          <a:blip r:embed="rId2"/>
          <a:stretch/>
        </p:blipFill>
        <p:spPr>
          <a:xfrm>
            <a:off x="3379320" y="3102120"/>
            <a:ext cx="5433120" cy="2423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VERMOT Thomas, DARVAS Maximilien, MOLDES--NAAL Ramire  SAE23 / BUT R&amp;T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6C04CD-3B71-4253-80B0-E4C318EF3E63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Database (MCD)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80" name="Espace réservé du contenu 7" descr=""/>
          <p:cNvPicPr/>
          <p:nvPr/>
        </p:nvPicPr>
        <p:blipFill>
          <a:blip r:embed="rId1"/>
          <a:stretch/>
        </p:blipFill>
        <p:spPr>
          <a:xfrm>
            <a:off x="1789560" y="1548360"/>
            <a:ext cx="8788680" cy="468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dt" idx="4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18/04/2025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VERMOT Thomas, DARVAS Maximilien, MOLDES--NAAL Ramire  SAE23 / BUT R&amp;T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0B5E6A-C20A-408C-8748-269EA3BE8E5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Database (MPD)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83" name="Espace réservé du contenu 7" descr=""/>
          <p:cNvPicPr/>
          <p:nvPr/>
        </p:nvPicPr>
        <p:blipFill>
          <a:blip r:embed="rId1"/>
          <a:stretch/>
        </p:blipFill>
        <p:spPr>
          <a:xfrm>
            <a:off x="1405440" y="2027520"/>
            <a:ext cx="9380520" cy="3947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PlaceHolder 2"/>
          <p:cNvSpPr>
            <a:spLocks noGrp="1"/>
          </p:cNvSpPr>
          <p:nvPr>
            <p:ph type="dt" idx="4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18/04/2025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VERMOT Thomas, DARVAS Maximilien, MOLDES--NAAL Ramire  SAE23 / BUT R&amp;T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CC7F9A-FC9E-41F8-B565-AE08E5020431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Database (MPD)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86" name="Espace réservé du contenu 7" descr=""/>
          <p:cNvPicPr/>
          <p:nvPr/>
        </p:nvPicPr>
        <p:blipFill>
          <a:blip r:embed="rId1"/>
          <a:stretch/>
        </p:blipFill>
        <p:spPr>
          <a:xfrm>
            <a:off x="436680" y="2309040"/>
            <a:ext cx="11318400" cy="3409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" name="PlaceHolder 2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18/04/2025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VERMOT Thomas, DARVAS Maximilien, MOLDES--NAAL Ramire  SAE23 / BUT R&amp;T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F80FE8-DB93-402E-825B-5E2EC41B8CB9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Application>LibreOffice/25.2.1.2$Windows_X86_64 LibreOffice_project/d3abf4aee5fd705e4a92bba33a32f40bc4e56f49</Application>
  <AppVersion>15.0000</AppVersion>
  <Words>587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2025-04-14T06:49:33Z</dcterms:created>
  <dc:creator>Thomas Vermot</dc:creator>
  <dc:description/>
  <dc:language>en-US</dc:language>
  <cp:lastModifiedBy/>
  <dcterms:modified xsi:type="dcterms:W3CDTF">2025-04-18T10:17:43Z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13</vt:i4>
  </property>
</Properties>
</file>