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4329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5204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2538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50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92467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90559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9083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14115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5082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3378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9666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103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31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7858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7766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982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217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6935-8880-4464-8762-953A9D87D7E2}" type="datetimeFigureOut">
              <a:rPr lang="es-CR" smtClean="0"/>
              <a:t>28/5/2024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0BFE3-265E-4BE4-BB6C-79ACC6DE60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76571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EE6E-F9AA-36B1-2CA0-3EA6FEF23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R" sz="6600" dirty="0"/>
              <a:t>Simulador de Elevador</a:t>
            </a:r>
            <a:br>
              <a:rPr lang="es-CR" dirty="0"/>
            </a:br>
            <a:r>
              <a:rPr lang="es-CR" sz="4400" dirty="0"/>
              <a:t>Presentación del SRS</a:t>
            </a:r>
            <a:endParaRPr lang="es-C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47DF0-7345-747B-CE07-E7BA8D90E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5705" y="3888498"/>
            <a:ext cx="5155153" cy="2656680"/>
          </a:xfrm>
        </p:spPr>
        <p:txBody>
          <a:bodyPr>
            <a:normAutofit/>
          </a:bodyPr>
          <a:lstStyle/>
          <a:p>
            <a:r>
              <a:rPr lang="es-CR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Samuel Zúñiga</a:t>
            </a:r>
          </a:p>
          <a:p>
            <a:r>
              <a:rPr lang="es-CR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Rubén Hurtado</a:t>
            </a:r>
          </a:p>
          <a:p>
            <a:r>
              <a:rPr lang="es-CR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Josué Soto</a:t>
            </a:r>
          </a:p>
          <a:p>
            <a:r>
              <a:rPr lang="es-CR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Luis Alejandro Barreda</a:t>
            </a:r>
          </a:p>
        </p:txBody>
      </p:sp>
    </p:spTree>
    <p:extLst>
      <p:ext uri="{BB962C8B-B14F-4D97-AF65-F5344CB8AC3E}">
        <p14:creationId xmlns:p14="http://schemas.microsoft.com/office/powerpoint/2010/main" val="244954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F861-2A08-8FD5-59C4-2214CC77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secciones del 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1D3B-C645-C27F-B5BE-2EE3DA08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097" y="1833033"/>
            <a:ext cx="6849461" cy="451595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s-CR" dirty="0"/>
              <a:t>Para el desarrollo del ascensor se utilizó un documento SRS con las siguientes secciones:</a:t>
            </a:r>
          </a:p>
          <a:p>
            <a:pPr marL="36900" indent="0" algn="just">
              <a:buNone/>
            </a:pPr>
            <a:endParaRPr lang="es-CR" dirty="0"/>
          </a:p>
          <a:p>
            <a:pPr marL="379800" indent="-342900" algn="just">
              <a:buFont typeface="Wingdings" panose="05000000000000000000" pitchFamily="2" charset="2"/>
              <a:buChar char=""/>
            </a:pPr>
            <a:r>
              <a:rPr lang="es-CR" dirty="0"/>
              <a:t>Introducción</a:t>
            </a:r>
          </a:p>
          <a:p>
            <a:pPr marL="379800" indent="-342900" algn="just">
              <a:buFont typeface="Wingdings" panose="05000000000000000000" pitchFamily="2" charset="2"/>
              <a:buChar char=""/>
            </a:pPr>
            <a:r>
              <a:rPr lang="es-CR" dirty="0"/>
              <a:t>Descripción General</a:t>
            </a:r>
          </a:p>
          <a:p>
            <a:pPr marL="379800" indent="-342900" algn="just">
              <a:buFont typeface="Wingdings" panose="05000000000000000000" pitchFamily="2" charset="2"/>
              <a:buChar char=""/>
            </a:pPr>
            <a:r>
              <a:rPr lang="es-CR" dirty="0"/>
              <a:t>Características de Sistema</a:t>
            </a:r>
          </a:p>
          <a:p>
            <a:pPr marL="379800" indent="-342900" algn="just">
              <a:buFont typeface="Wingdings" panose="05000000000000000000" pitchFamily="2" charset="2"/>
              <a:buChar char=""/>
            </a:pPr>
            <a:r>
              <a:rPr lang="es-CR" dirty="0"/>
              <a:t>Requisitos de Interfaces Externas</a:t>
            </a:r>
          </a:p>
          <a:p>
            <a:pPr marL="379800" indent="-342900" algn="just">
              <a:buFont typeface="Wingdings" panose="05000000000000000000" pitchFamily="2" charset="2"/>
              <a:buChar char=""/>
            </a:pPr>
            <a:r>
              <a:rPr lang="es-CR" dirty="0"/>
              <a:t>Requerimientos no-funcionales</a:t>
            </a:r>
          </a:p>
          <a:p>
            <a:pPr marL="36900" indent="0" algn="just">
              <a:buNone/>
            </a:pPr>
            <a:endParaRPr lang="es-CR" dirty="0"/>
          </a:p>
        </p:txBody>
      </p:sp>
      <p:pic>
        <p:nvPicPr>
          <p:cNvPr id="6" name="Gráfico 5" descr="Ascensor con relleno sólido">
            <a:extLst>
              <a:ext uri="{FF2B5EF4-FFF2-40B4-BE49-F238E27FC236}">
                <a16:creationId xmlns:a16="http://schemas.microsoft.com/office/drawing/2014/main" id="{1C6128D1-ABC7-2479-993D-53D6D8E2E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283" y="1357803"/>
            <a:ext cx="3328737" cy="33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4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F861-2A08-8FD5-59C4-2214CC77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1D3B-C645-C27F-B5BE-2EE3DA08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097" y="1833032"/>
            <a:ext cx="6849461" cy="4515951"/>
          </a:xfrm>
        </p:spPr>
        <p:txBody>
          <a:bodyPr>
            <a:normAutofit fontScale="70000" lnSpcReduction="20000"/>
          </a:bodyPr>
          <a:lstStyle/>
          <a:p>
            <a:pPr marL="36900" indent="0" algn="just">
              <a:buNone/>
            </a:pPr>
            <a:r>
              <a:rPr lang="es-CR" dirty="0"/>
              <a:t>Objetivo General</a:t>
            </a:r>
          </a:p>
          <a:p>
            <a:pPr marL="36900" indent="0" algn="just">
              <a:buNone/>
            </a:pPr>
            <a:r>
              <a:rPr lang="es-CR" dirty="0"/>
              <a:t>Elaborar un sistema controlador de un elevador y sus diferentes requerimientos funcionales como: solicitar elevador, seleccionar el piso al que se desea ir, abrir puertas, cerrar puertas y añadir o remover pisos. </a:t>
            </a:r>
          </a:p>
          <a:p>
            <a:pPr marL="36900" indent="0" algn="just">
              <a:buNone/>
            </a:pPr>
            <a:endParaRPr lang="es-CR" dirty="0"/>
          </a:p>
          <a:p>
            <a:pPr marL="36900" indent="0" algn="just">
              <a:buNone/>
            </a:pPr>
            <a:r>
              <a:rPr lang="es-CR" dirty="0"/>
              <a:t>Objetivos específicos </a:t>
            </a:r>
          </a:p>
          <a:p>
            <a:pPr algn="just"/>
            <a:r>
              <a:rPr lang="es-CR" dirty="0"/>
              <a:t>Desarrollar un algoritmo que mueva al elevador a un piso indicado.</a:t>
            </a:r>
          </a:p>
          <a:p>
            <a:pPr algn="just"/>
            <a:r>
              <a:rPr lang="es-CR" dirty="0"/>
              <a:t>Desarrollar un algoritmo para determinar los destinos del elevador.</a:t>
            </a:r>
          </a:p>
          <a:p>
            <a:pPr algn="just"/>
            <a:r>
              <a:rPr lang="es-CR" dirty="0"/>
              <a:t>Desarrollar un algoritmo para abrir y cerrar las puertas. </a:t>
            </a:r>
          </a:p>
          <a:p>
            <a:pPr algn="just"/>
            <a:r>
              <a:rPr lang="es-CR" dirty="0"/>
              <a:t>Desarrollar un algoritmo para activar el modo de emergencia. </a:t>
            </a:r>
          </a:p>
        </p:txBody>
      </p:sp>
      <p:pic>
        <p:nvPicPr>
          <p:cNvPr id="5" name="Gráfico 4" descr="Diana con relleno sólido">
            <a:extLst>
              <a:ext uri="{FF2B5EF4-FFF2-40B4-BE49-F238E27FC236}">
                <a16:creationId xmlns:a16="http://schemas.microsoft.com/office/drawing/2014/main" id="{ED6C2705-6098-EFDB-3407-662C1AD6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749" y="1159030"/>
            <a:ext cx="2931978" cy="293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5C53-C9E5-BAFD-AC62-708D423D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Público 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D5FB-97A1-6748-A81E-7B4BF098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3982550"/>
          </a:xfrm>
        </p:spPr>
        <p:txBody>
          <a:bodyPr>
            <a:normAutofit/>
          </a:bodyPr>
          <a:lstStyle/>
          <a:p>
            <a:r>
              <a:rPr lang="es-CR" dirty="0"/>
              <a:t>Desarrolladores</a:t>
            </a:r>
          </a:p>
          <a:p>
            <a:r>
              <a:rPr lang="es-CR" dirty="0"/>
              <a:t>Usuario en general</a:t>
            </a:r>
          </a:p>
          <a:p>
            <a:r>
              <a:rPr lang="es-CR" dirty="0"/>
              <a:t>Programadores</a:t>
            </a:r>
          </a:p>
          <a:p>
            <a:r>
              <a:rPr lang="es-CR" dirty="0"/>
              <a:t>Inversionistas</a:t>
            </a:r>
          </a:p>
          <a:p>
            <a:r>
              <a:rPr lang="es-CR" dirty="0"/>
              <a:t>Cualquier interesado.</a:t>
            </a:r>
          </a:p>
        </p:txBody>
      </p:sp>
      <p:pic>
        <p:nvPicPr>
          <p:cNvPr id="7" name="Gráfico 6" descr="Grupo de personas con relleno sólido">
            <a:extLst>
              <a:ext uri="{FF2B5EF4-FFF2-40B4-BE49-F238E27FC236}">
                <a16:creationId xmlns:a16="http://schemas.microsoft.com/office/drawing/2014/main" id="{F8E71537-A632-9E96-423C-1A31DCDA4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9861" y="2619375"/>
            <a:ext cx="32575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5C53-C9E5-BAFD-AC62-708D423D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Especificaciones Técnicas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D5FB-97A1-6748-A81E-7B4BF098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47900"/>
            <a:ext cx="10353762" cy="107632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Se utilizó HTML, JavaScript y CSS para crear el prototipo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B1F0F73C-C66F-C3E7-EE11-47812C30E972}"/>
              </a:ext>
            </a:extLst>
          </p:cNvPr>
          <p:cNvSpPr/>
          <p:nvPr/>
        </p:nvSpPr>
        <p:spPr>
          <a:xfrm>
            <a:off x="5747635" y="3772778"/>
            <a:ext cx="4331590" cy="2318107"/>
          </a:xfrm>
          <a:custGeom>
            <a:avLst/>
            <a:gdLst>
              <a:gd name="connsiteX0" fmla="*/ 3766924 w 4331590"/>
              <a:gd name="connsiteY0" fmla="*/ 185746 h 2318107"/>
              <a:gd name="connsiteX1" fmla="*/ 3581178 w 4331590"/>
              <a:gd name="connsiteY1" fmla="*/ 0 h 2318107"/>
              <a:gd name="connsiteX2" fmla="*/ 3581178 w 4331590"/>
              <a:gd name="connsiteY2" fmla="*/ 0 h 2318107"/>
              <a:gd name="connsiteX3" fmla="*/ 750413 w 4331590"/>
              <a:gd name="connsiteY3" fmla="*/ 0 h 2318107"/>
              <a:gd name="connsiteX4" fmla="*/ 564667 w 4331590"/>
              <a:gd name="connsiteY4" fmla="*/ 185746 h 2318107"/>
              <a:gd name="connsiteX5" fmla="*/ 564667 w 4331590"/>
              <a:gd name="connsiteY5" fmla="*/ 185746 h 2318107"/>
              <a:gd name="connsiteX6" fmla="*/ 564667 w 4331590"/>
              <a:gd name="connsiteY6" fmla="*/ 2035773 h 2318107"/>
              <a:gd name="connsiteX7" fmla="*/ 0 w 4331590"/>
              <a:gd name="connsiteY7" fmla="*/ 2035773 h 2318107"/>
              <a:gd name="connsiteX8" fmla="*/ 0 w 4331590"/>
              <a:gd name="connsiteY8" fmla="*/ 2132361 h 2318107"/>
              <a:gd name="connsiteX9" fmla="*/ 185746 w 4331590"/>
              <a:gd name="connsiteY9" fmla="*/ 2318107 h 2318107"/>
              <a:gd name="connsiteX10" fmla="*/ 4145845 w 4331590"/>
              <a:gd name="connsiteY10" fmla="*/ 2318107 h 2318107"/>
              <a:gd name="connsiteX11" fmla="*/ 4331591 w 4331590"/>
              <a:gd name="connsiteY11" fmla="*/ 2132361 h 2318107"/>
              <a:gd name="connsiteX12" fmla="*/ 4331591 w 4331590"/>
              <a:gd name="connsiteY12" fmla="*/ 2035773 h 2318107"/>
              <a:gd name="connsiteX13" fmla="*/ 3766924 w 4331590"/>
              <a:gd name="connsiteY13" fmla="*/ 2035773 h 2318107"/>
              <a:gd name="connsiteX14" fmla="*/ 3766924 w 4331590"/>
              <a:gd name="connsiteY14" fmla="*/ 185746 h 2318107"/>
              <a:gd name="connsiteX15" fmla="*/ 1775729 w 4331590"/>
              <a:gd name="connsiteY15" fmla="*/ 1411668 h 2318107"/>
              <a:gd name="connsiteX16" fmla="*/ 1671712 w 4331590"/>
              <a:gd name="connsiteY16" fmla="*/ 1515685 h 2318107"/>
              <a:gd name="connsiteX17" fmla="*/ 1255641 w 4331590"/>
              <a:gd name="connsiteY17" fmla="*/ 1099615 h 2318107"/>
              <a:gd name="connsiteX18" fmla="*/ 1671712 w 4331590"/>
              <a:gd name="connsiteY18" fmla="*/ 683544 h 2318107"/>
              <a:gd name="connsiteX19" fmla="*/ 1775729 w 4331590"/>
              <a:gd name="connsiteY19" fmla="*/ 787562 h 2318107"/>
              <a:gd name="connsiteX20" fmla="*/ 1463677 w 4331590"/>
              <a:gd name="connsiteY20" fmla="*/ 1099615 h 2318107"/>
              <a:gd name="connsiteX21" fmla="*/ 1775729 w 4331590"/>
              <a:gd name="connsiteY21" fmla="*/ 1411668 h 2318107"/>
              <a:gd name="connsiteX22" fmla="*/ 2058063 w 4331590"/>
              <a:gd name="connsiteY22" fmla="*/ 1567694 h 2318107"/>
              <a:gd name="connsiteX23" fmla="*/ 1924326 w 4331590"/>
              <a:gd name="connsiteY23" fmla="*/ 1508256 h 2318107"/>
              <a:gd name="connsiteX24" fmla="*/ 2273528 w 4331590"/>
              <a:gd name="connsiteY24" fmla="*/ 668685 h 2318107"/>
              <a:gd name="connsiteX25" fmla="*/ 2407265 w 4331590"/>
              <a:gd name="connsiteY25" fmla="*/ 728123 h 2318107"/>
              <a:gd name="connsiteX26" fmla="*/ 2058063 w 4331590"/>
              <a:gd name="connsiteY26" fmla="*/ 1567694 h 2318107"/>
              <a:gd name="connsiteX27" fmla="*/ 2652449 w 4331590"/>
              <a:gd name="connsiteY27" fmla="*/ 1523116 h 2318107"/>
              <a:gd name="connsiteX28" fmla="*/ 2548432 w 4331590"/>
              <a:gd name="connsiteY28" fmla="*/ 1419098 h 2318107"/>
              <a:gd name="connsiteX29" fmla="*/ 2860485 w 4331590"/>
              <a:gd name="connsiteY29" fmla="*/ 1107045 h 2318107"/>
              <a:gd name="connsiteX30" fmla="*/ 2548432 w 4331590"/>
              <a:gd name="connsiteY30" fmla="*/ 794992 h 2318107"/>
              <a:gd name="connsiteX31" fmla="*/ 2652449 w 4331590"/>
              <a:gd name="connsiteY31" fmla="*/ 690974 h 2318107"/>
              <a:gd name="connsiteX32" fmla="*/ 3068520 w 4331590"/>
              <a:gd name="connsiteY32" fmla="*/ 1107045 h 2318107"/>
              <a:gd name="connsiteX33" fmla="*/ 2652449 w 4331590"/>
              <a:gd name="connsiteY33" fmla="*/ 1523116 h 231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31590" h="2318107">
                <a:moveTo>
                  <a:pt x="3766924" y="185746"/>
                </a:moveTo>
                <a:cubicBezTo>
                  <a:pt x="3766924" y="81728"/>
                  <a:pt x="3685196" y="0"/>
                  <a:pt x="3581178" y="0"/>
                </a:cubicBezTo>
                <a:lnTo>
                  <a:pt x="3581178" y="0"/>
                </a:lnTo>
                <a:lnTo>
                  <a:pt x="750413" y="0"/>
                </a:lnTo>
                <a:cubicBezTo>
                  <a:pt x="646395" y="0"/>
                  <a:pt x="564667" y="81728"/>
                  <a:pt x="564667" y="185746"/>
                </a:cubicBezTo>
                <a:lnTo>
                  <a:pt x="564667" y="185746"/>
                </a:lnTo>
                <a:lnTo>
                  <a:pt x="564667" y="2035773"/>
                </a:lnTo>
                <a:lnTo>
                  <a:pt x="0" y="2035773"/>
                </a:lnTo>
                <a:lnTo>
                  <a:pt x="0" y="2132361"/>
                </a:lnTo>
                <a:cubicBezTo>
                  <a:pt x="0" y="2236379"/>
                  <a:pt x="81728" y="2318107"/>
                  <a:pt x="185746" y="2318107"/>
                </a:cubicBezTo>
                <a:lnTo>
                  <a:pt x="4145845" y="2318107"/>
                </a:lnTo>
                <a:cubicBezTo>
                  <a:pt x="4249863" y="2318107"/>
                  <a:pt x="4331591" y="2236379"/>
                  <a:pt x="4331591" y="2132361"/>
                </a:cubicBezTo>
                <a:lnTo>
                  <a:pt x="4331591" y="2035773"/>
                </a:lnTo>
                <a:lnTo>
                  <a:pt x="3766924" y="2035773"/>
                </a:lnTo>
                <a:lnTo>
                  <a:pt x="3766924" y="185746"/>
                </a:lnTo>
                <a:close/>
                <a:moveTo>
                  <a:pt x="1775729" y="1411668"/>
                </a:moveTo>
                <a:lnTo>
                  <a:pt x="1671712" y="1515685"/>
                </a:lnTo>
                <a:lnTo>
                  <a:pt x="1255641" y="1099615"/>
                </a:lnTo>
                <a:lnTo>
                  <a:pt x="1671712" y="683544"/>
                </a:lnTo>
                <a:lnTo>
                  <a:pt x="1775729" y="787562"/>
                </a:lnTo>
                <a:lnTo>
                  <a:pt x="1463677" y="1099615"/>
                </a:lnTo>
                <a:lnTo>
                  <a:pt x="1775729" y="1411668"/>
                </a:lnTo>
                <a:close/>
                <a:moveTo>
                  <a:pt x="2058063" y="1567694"/>
                </a:moveTo>
                <a:lnTo>
                  <a:pt x="1924326" y="1508256"/>
                </a:lnTo>
                <a:lnTo>
                  <a:pt x="2273528" y="668685"/>
                </a:lnTo>
                <a:lnTo>
                  <a:pt x="2407265" y="728123"/>
                </a:lnTo>
                <a:lnTo>
                  <a:pt x="2058063" y="1567694"/>
                </a:lnTo>
                <a:close/>
                <a:moveTo>
                  <a:pt x="2652449" y="1523116"/>
                </a:moveTo>
                <a:lnTo>
                  <a:pt x="2548432" y="1419098"/>
                </a:lnTo>
                <a:lnTo>
                  <a:pt x="2860485" y="1107045"/>
                </a:lnTo>
                <a:lnTo>
                  <a:pt x="2548432" y="794992"/>
                </a:lnTo>
                <a:lnTo>
                  <a:pt x="2652449" y="690974"/>
                </a:lnTo>
                <a:lnTo>
                  <a:pt x="3068520" y="1107045"/>
                </a:lnTo>
                <a:lnTo>
                  <a:pt x="2652449" y="1523116"/>
                </a:lnTo>
                <a:close/>
              </a:path>
            </a:pathLst>
          </a:custGeom>
          <a:solidFill>
            <a:schemeClr val="tx1"/>
          </a:solidFill>
          <a:ln w="74216" cap="flat">
            <a:noFill/>
            <a:prstDash val="solid"/>
            <a:miter/>
          </a:ln>
        </p:spPr>
        <p:txBody>
          <a:bodyPr rtlCol="0" anchor="ctr"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359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DF2D-D28E-EA0F-C40E-BB16AB17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04851"/>
            <a:ext cx="10353762" cy="3600450"/>
          </a:xfrm>
        </p:spPr>
        <p:txBody>
          <a:bodyPr>
            <a:noAutofit/>
          </a:bodyPr>
          <a:lstStyle/>
          <a:p>
            <a:pPr algn="ctr"/>
            <a:r>
              <a:rPr lang="es-CR" sz="16200" dirty="0"/>
              <a:t>¡Gracias!</a:t>
            </a:r>
          </a:p>
        </p:txBody>
      </p:sp>
      <p:pic>
        <p:nvPicPr>
          <p:cNvPr id="3" name="Gráfico 2" descr="Ascensor con relleno sólido">
            <a:extLst>
              <a:ext uri="{FF2B5EF4-FFF2-40B4-BE49-F238E27FC236}">
                <a16:creationId xmlns:a16="http://schemas.microsoft.com/office/drawing/2014/main" id="{9F2B8862-2888-BA35-4500-46FAF483D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1631" y="3310428"/>
            <a:ext cx="3328737" cy="33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4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54</TotalTime>
  <Words>157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Circuito</vt:lpstr>
      <vt:lpstr>Simulador de Elevador Presentación del SRS</vt:lpstr>
      <vt:lpstr>secciones del SRS</vt:lpstr>
      <vt:lpstr>Objetivos</vt:lpstr>
      <vt:lpstr>Público Objetivo</vt:lpstr>
      <vt:lpstr>Especificaciones Técnicas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2do Prototipo de Elevador</dc:title>
  <dc:creator>BARREDA ACEVEDO LUIS ALEJANDRO</dc:creator>
  <cp:lastModifiedBy>JOSUE DANIEL SOTO GONZALEZ</cp:lastModifiedBy>
  <cp:revision>4</cp:revision>
  <dcterms:created xsi:type="dcterms:W3CDTF">2024-05-05T15:58:08Z</dcterms:created>
  <dcterms:modified xsi:type="dcterms:W3CDTF">2024-05-28T21:24:18Z</dcterms:modified>
</cp:coreProperties>
</file>