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833978c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0833978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13b86b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13b86b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0833978c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0833978c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0833978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0833978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0833978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0833978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0833978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0833978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833978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0833978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0833978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0833978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0833978c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0833978c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0833978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0833978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0833978c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0833978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Diabetes Data Story Presentation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Sara Maxwell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1485900" y="4073225"/>
            <a:ext cx="61722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of glucose concentration to serum insulin. There is a correlation between glucose concentration and serum insulin.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52400"/>
            <a:ext cx="47625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the logistic regression analysis, I have a precision of 0.76 for the negative diagnoses and 0.68 for the positive diagnoses.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88" y="1843088"/>
            <a:ext cx="412432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117" name="Google Shape;11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Factors most likely to predict a positive diabetes diagnosis are serum insulin and glucose concentration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mass index is not </a:t>
            </a:r>
            <a:r>
              <a:rPr lang="en"/>
              <a:t>correlated</a:t>
            </a:r>
            <a:r>
              <a:rPr lang="en"/>
              <a:t> with glucose concentration or serum insulin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Glucose concentration is correlated with serum insulin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Binary: Predicts onset of diabetes given certain medical details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614 observations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input variables: number of times pregnant, glucose concentration, blood pressure, skin fold thickness, serum insulin, body mass index, diabetes pedigree, and 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output variable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medical details more strongly predict a positive diabetes diagnosis?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patients with higher BMIs have higher glucose concentrations?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patients with higher BMIs have higher serum insulin?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patients with higher glucose concentrations have higher serum insulin?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572600" y="42409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number of negative diagnoses of diabetes (0) with positive diagnoses (1)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925" y="142000"/>
            <a:ext cx="34861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572600" y="42201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mass indices in patients with a negative (0) and a positive (1) diagnosis of diabetes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800" y="152400"/>
            <a:ext cx="4796411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572600" y="42201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 glucose concentration in patients with a negative (0) and a positive (1) diagnosis of diabetes.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088" y="152400"/>
            <a:ext cx="4851815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1572600" y="42202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Serum insulin</a:t>
            </a:r>
            <a:r>
              <a:rPr lang="en"/>
              <a:t> in patients with a negative (0) and a positive (1) diagnosis of diabetes.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500" y="162775"/>
            <a:ext cx="4838993" cy="39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382000" y="4177150"/>
            <a:ext cx="64008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of body mass index to glucose concentration. There isn’t a strong correlation between body mass index and glucose concentration.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31625"/>
            <a:ext cx="47625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5726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of body mass index to serum insulin. There isn’t a strong correlation between body mass index and serum insulin.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62800"/>
            <a:ext cx="47625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