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8bb4a0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8bb4a0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8bb4a0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8bb4a0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b8bb4a0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b8bb4a0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b8bb4a0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b8bb4a0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8bb4a0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b8bb4a0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8bb4a0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8bb4a0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b8bb4a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b8bb4a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8bb4a0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8bb4a0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8bb4a0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8bb4a0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8bb4a0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8bb4a0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8bb4a0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8bb4a0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8bb4a0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b8bb4a0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8bb4a0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8bb4a0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Housing Prices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 Maxwell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(cont.)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overall quality with sale price. Quality is positively correlated with sale price.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247775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 (cont.)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basement condition against sale price. Houses with higher sales prices had basements with condition values of 3.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087000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regression models: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83.6%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Ordinary Least Squares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80.0%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90.0%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R-squared: -0.03%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Living area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Exterior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Garage area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(cont.)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external factors can influence housing prices: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rates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Proximity to schools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Dataset &gt;10 years old, so more recent data may help.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Problem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Social benefits of homeownership: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Greater happiness and prosperity levels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Higher civic participation rates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Better education outcomes.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What do prospective buyers look for? Not just price, but also: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Square footage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Number of bedrooms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Number of bathrooms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Clients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Home</a:t>
            </a:r>
            <a:r>
              <a:rPr lang="en">
                <a:solidFill>
                  <a:srgbClr val="000000"/>
                </a:solidFill>
              </a:rPr>
              <a:t>buyers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see how much house they’d get for their money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informed decisions about purchasing a house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Homeownership rates associated with greater stability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Government officials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Come up with policies that improve housing affordability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steps involved in this analysis include: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and wrangling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 and preprocessing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the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useful values and rename them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values such as “poor” and “good” to numeric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“nan” values with zeros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age: 2011 - year built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half and full bathrooms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floor + second floor + basement = overall square footage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the Analysis (cont.)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Checking for correlations with heatmap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Plotting sale price against other variables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regression analyses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Strongest features: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 quality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Living area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External quality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Kitchen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Garage area</a:t>
            </a:r>
            <a:endParaRPr sz="15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33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the age of the house against the sale price. Age of the house is negatively correlated with sale price.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087000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sale price against greater living area A strongly positive correlation can be seen between the living area and sale price.</a:t>
            </a:r>
            <a:endParaRPr/>
          </a:p>
        </p:txBody>
      </p:sp>
      <p:sp>
        <p:nvSpPr>
          <p:cNvPr id="105" name="Google Shape;105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(cont.)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149325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