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2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FD6-6AE1-5E4C-8318-98C358B68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Id Fixation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BAE32-FFC2-9A4F-A1F6-A8733BD9C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Smayan Daruka</a:t>
            </a:r>
          </a:p>
        </p:txBody>
      </p:sp>
    </p:spTree>
    <p:extLst>
      <p:ext uri="{BB962C8B-B14F-4D97-AF65-F5344CB8AC3E}">
        <p14:creationId xmlns:p14="http://schemas.microsoft.com/office/powerpoint/2010/main" val="72181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8064-8754-3547-BD3C-8B00FDFD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/>
              <a:t>Underlying Problem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C2FDE2-6EF4-483E-B414-77BF32F5C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As we can see on the right, the current implementation of armbook fails all FIPS tests.</a:t>
            </a:r>
          </a:p>
          <a:p>
            <a:r>
              <a:rPr lang="en-US" dirty="0"/>
              <a:t>Analysis revealed that the effective entropy of bits is 0.</a:t>
            </a:r>
          </a:p>
          <a:p>
            <a:r>
              <a:rPr lang="en-US" dirty="0"/>
              <a:t>It is fairly easy to ascertain session IDs and steal users’ sessions.</a:t>
            </a:r>
          </a:p>
        </p:txBody>
      </p:sp>
      <p:pic>
        <p:nvPicPr>
          <p:cNvPr id="7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2BB42D9-7FF5-8940-BAAF-E811F4350871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90" y="1005840"/>
            <a:ext cx="6892290" cy="489351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38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20AA-705F-684B-90CD-89797FC8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47F3-B7F8-B54F-919C-BE3A3821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ways to fix this issue is to change how sessions are being generated after line 20 in </a:t>
            </a:r>
            <a:r>
              <a:rPr lang="en-US" dirty="0" err="1"/>
              <a:t>login.php</a:t>
            </a:r>
            <a:endParaRPr lang="en-US" dirty="0"/>
          </a:p>
          <a:p>
            <a:pPr lvl="1"/>
            <a:r>
              <a:rPr lang="en-US" dirty="0"/>
              <a:t>Currently, sessions can be set using a GET request which is another security vulnerability.</a:t>
            </a:r>
          </a:p>
          <a:p>
            <a:r>
              <a:rPr lang="en-US" dirty="0"/>
              <a:t>Also change line 82 in </a:t>
            </a:r>
            <a:r>
              <a:rPr lang="en-US" dirty="0" err="1"/>
              <a:t>index.php</a:t>
            </a:r>
            <a:r>
              <a:rPr lang="en-US" dirty="0"/>
              <a:t> such that the session IDs being generated are a function of time to increase overall security.</a:t>
            </a:r>
          </a:p>
          <a:p>
            <a:r>
              <a:rPr lang="en-US" dirty="0"/>
              <a:t>It is also a good idea to use longer keys / session IDs so they are harder to brute force, thus making them more secure.</a:t>
            </a:r>
          </a:p>
        </p:txBody>
      </p:sp>
    </p:spTree>
    <p:extLst>
      <p:ext uri="{BB962C8B-B14F-4D97-AF65-F5344CB8AC3E}">
        <p14:creationId xmlns:p14="http://schemas.microsoft.com/office/powerpoint/2010/main" val="1706255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142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Session Id Fixation</vt:lpstr>
      <vt:lpstr>Underlying Problem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Id Fixation</dc:title>
  <dc:creator>Smayan Daruka (RIT Student)</dc:creator>
  <cp:lastModifiedBy>Smayan Daruka (RIT Student)</cp:lastModifiedBy>
  <cp:revision>3</cp:revision>
  <dcterms:created xsi:type="dcterms:W3CDTF">2019-04-21T20:34:36Z</dcterms:created>
  <dcterms:modified xsi:type="dcterms:W3CDTF">2019-04-21T20:52:15Z</dcterms:modified>
</cp:coreProperties>
</file>