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0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77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0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4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4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05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33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6392-B5B9-41AD-995E-142C03F9C3E0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2DF5-C49A-42C0-B2B1-B38A9EB9E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8217" y="2057009"/>
            <a:ext cx="4392891" cy="2826076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48694" y="1593130"/>
            <a:ext cx="6298676" cy="3770723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1466" y="3141092"/>
            <a:ext cx="4006392" cy="10589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66061" y="2912885"/>
            <a:ext cx="3472207" cy="959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766061" y="4110089"/>
            <a:ext cx="3472207" cy="98195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454299" y="2912885"/>
            <a:ext cx="2077040" cy="21791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1466" y="4343796"/>
            <a:ext cx="4006392" cy="372358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SAVE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1466" y="2190555"/>
            <a:ext cx="1890076" cy="790282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771481" y="2216084"/>
            <a:ext cx="1786377" cy="790282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63118" y="1819374"/>
            <a:ext cx="2504190" cy="867268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454299" y="1850797"/>
            <a:ext cx="915186" cy="79028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START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600834" y="1850797"/>
            <a:ext cx="915186" cy="79028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STOP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1" name="Соединительная линия уступом 20"/>
          <p:cNvCxnSpPr>
            <a:stCxn id="12" idx="3"/>
            <a:endCxn id="5" idx="1"/>
          </p:cNvCxnSpPr>
          <p:nvPr/>
        </p:nvCxnSpPr>
        <p:spPr>
          <a:xfrm flipV="1">
            <a:off x="4557858" y="3478492"/>
            <a:ext cx="890836" cy="10514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8384355" y="1870828"/>
            <a:ext cx="915186" cy="79028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RESET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9" name="Соединительная линия уступом 28"/>
          <p:cNvCxnSpPr>
            <a:stCxn id="27" idx="0"/>
            <a:endCxn id="4" idx="0"/>
          </p:cNvCxnSpPr>
          <p:nvPr/>
        </p:nvCxnSpPr>
        <p:spPr>
          <a:xfrm rot="16200000" flipH="1" flipV="1">
            <a:off x="5605215" y="-1179725"/>
            <a:ext cx="186181" cy="6287285"/>
          </a:xfrm>
          <a:prstGeom prst="bentConnector3">
            <a:avLst>
              <a:gd name="adj1" fmla="val -4468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5382703" y="1104784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</a:t>
            </a:r>
            <a:r>
              <a:rPr lang="ru-RU" dirty="0" smtClean="0"/>
              <a:t>odality</a:t>
            </a:r>
            <a:r>
              <a:rPr lang="en-US" dirty="0" smtClean="0"/>
              <a:t> 0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11170" y="1630329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</a:t>
            </a:r>
            <a:r>
              <a:rPr lang="ru-RU" dirty="0" err="1" smtClean="0"/>
              <a:t>odality</a:t>
            </a:r>
            <a:r>
              <a:rPr lang="en-US" dirty="0" smtClean="0"/>
              <a:t>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12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59" y="2047408"/>
            <a:ext cx="5740695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1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82" y="275570"/>
            <a:ext cx="4470630" cy="64011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62" y="275570"/>
            <a:ext cx="6128065" cy="37276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8" y="3691658"/>
            <a:ext cx="6055472" cy="28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61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Щипцов</dc:creator>
  <cp:lastModifiedBy>Роман Щипцов</cp:lastModifiedBy>
  <cp:revision>4</cp:revision>
  <dcterms:created xsi:type="dcterms:W3CDTF">2024-02-27T05:43:48Z</dcterms:created>
  <dcterms:modified xsi:type="dcterms:W3CDTF">2024-03-19T08:03:21Z</dcterms:modified>
</cp:coreProperties>
</file>