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0066"/>
    <a:srgbClr val="EE8E00"/>
    <a:srgbClr val="FFFF99"/>
    <a:srgbClr val="8A0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scene3d>
              <a:camera prst="perspectiveFront"/>
              <a:lightRig rig="brightRoom" dir="t"/>
            </a:scene3d>
            <a:sp3d extrusionH="57150"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>
              <a:defRPr sz="3600" b="1" cap="none" spc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63500" dist="50800" dir="16200000">
                    <a:prstClr val="black"/>
                  </a:inn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algn="just">
              <a:defRPr sz="2700">
                <a:ln w="3175"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effectLst>
                  <a:outerShdw blurRad="50800" dist="38100" dir="18900000" algn="bl" rotWithShape="0">
                    <a:prstClr val="black"/>
                  </a:outerShdw>
                </a:effectLst>
              </a:defRPr>
            </a:lvl1pPr>
            <a:lvl2pPr algn="just">
              <a:defRPr sz="2500">
                <a:ln w="3175"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effectLst>
                  <a:outerShdw blurRad="50800" dist="38100" dir="18900000" algn="bl" rotWithShape="0">
                    <a:prstClr val="black"/>
                  </a:outerShdw>
                </a:effectLst>
              </a:defRPr>
            </a:lvl2pPr>
            <a:lvl3pPr algn="just">
              <a:defRPr>
                <a:ln w="3175"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effectLst>
                  <a:outerShdw blurRad="50800" dist="38100" dir="18900000" algn="bl" rotWithShape="0">
                    <a:prstClr val="black"/>
                  </a:outerShdw>
                </a:effectLst>
              </a:defRPr>
            </a:lvl3pPr>
            <a:lvl4pPr algn="just">
              <a:defRPr>
                <a:ln w="3175"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effectLst>
                  <a:outerShdw blurRad="50800" dist="38100" dir="18900000" algn="bl" rotWithShape="0">
                    <a:prstClr val="black"/>
                  </a:outerShdw>
                </a:effectLst>
              </a:defRPr>
            </a:lvl4pPr>
            <a:lvl5pPr algn="just">
              <a:defRPr>
                <a:ln w="3175"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effectLst>
                  <a:outerShdw blurRad="50800" dist="38100" dir="18900000" algn="bl" rotWithShape="0">
                    <a:prstClr val="black"/>
                  </a:outerShdw>
                </a:effectLst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78C3-2BE1-4EB5-8FD0-687B11A6B9BF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B786-D60F-48A9-A4BA-D722AEEAD76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 cap="all" spc="0">
          <a:ln/>
          <a:solidFill>
            <a:schemeClr val="accent1"/>
          </a:solidFill>
          <a:effectLst>
            <a:outerShdw blurRad="19685" dist="12700" dir="5400000" algn="tl" rotWithShape="0">
              <a:schemeClr val="accent1">
                <a:satMod val="130000"/>
                <a:alpha val="60000"/>
              </a:schemeClr>
            </a:outerShdw>
            <a:reflection blurRad="10000" stA="55000" endPos="48000" dist="500" dir="5400000" sy="-100000" algn="bl" rotWithShape="0"/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99967"/>
            <a:ext cx="7772400" cy="1470025"/>
          </a:xfrm>
        </p:spPr>
        <p:txBody>
          <a:bodyPr/>
          <a:lstStyle/>
          <a:p>
            <a:r>
              <a:rPr lang="es-ES" dirty="0"/>
              <a:t>Métodos de ordenação</a:t>
            </a:r>
            <a:br>
              <a:rPr lang="es-ES" dirty="0"/>
            </a:br>
            <a:r>
              <a:rPr lang="es-ES" dirty="0"/>
              <a:t>e pesquisa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1" y="5013176"/>
            <a:ext cx="6694512" cy="1752600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       Equipe: Job </a:t>
            </a:r>
            <a:r>
              <a:rPr lang="es-ES" sz="2000" dirty="0" err="1">
                <a:solidFill>
                  <a:schemeClr val="bg1"/>
                </a:solidFill>
              </a:rPr>
              <a:t>Netto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                            Rodrigo Alves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                                </a:t>
            </a:r>
            <a:r>
              <a:rPr lang="es-ES" sz="2000" dirty="0" err="1">
                <a:solidFill>
                  <a:schemeClr val="bg1"/>
                </a:solidFill>
              </a:rPr>
              <a:t>Sebastião</a:t>
            </a:r>
            <a:r>
              <a:rPr lang="es-ES" sz="2000" dirty="0">
                <a:solidFill>
                  <a:schemeClr val="bg1"/>
                </a:solidFill>
              </a:rPr>
              <a:t> Mayor</a:t>
            </a:r>
          </a:p>
          <a:p>
            <a:r>
              <a:rPr lang="es-ES" sz="2000" dirty="0">
                <a:solidFill>
                  <a:schemeClr val="bg1"/>
                </a:solidFill>
              </a:rPr>
              <a:t>Profª: Jaqueline </a:t>
            </a: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3419872" y="2413000"/>
            <a:ext cx="4894758" cy="1016000"/>
            <a:chOff x="180" y="3"/>
            <a:chExt cx="3613" cy="601"/>
          </a:xfrm>
        </p:grpSpPr>
        <p:pic>
          <p:nvPicPr>
            <p:cNvPr id="9" name="Picture 14" descr="bar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" y="3"/>
              <a:ext cx="3472" cy="601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494" y="99"/>
              <a:ext cx="2228" cy="387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lnSpc>
                  <a:spcPct val="90000"/>
                </a:lnSpc>
              </a:pPr>
              <a:r>
                <a:rPr lang="es-ES" sz="2600" b="1" i="1" dirty="0">
                  <a:solidFill>
                    <a:srgbClr val="000066"/>
                  </a:solidFill>
                  <a:latin typeface="HY견고딕" pitchFamily="2" charset="-127"/>
                </a:rPr>
                <a:t> </a:t>
              </a:r>
              <a:r>
                <a:rPr lang="es-VE" sz="2000" b="1" i="1" dirty="0">
                  <a:solidFill>
                    <a:srgbClr val="000066"/>
                  </a:solidFill>
                  <a:latin typeface="HY견고딕" pitchFamily="2" charset="-127"/>
                </a:rPr>
                <a:t>Ordenação de vetores</a:t>
              </a:r>
            </a:p>
            <a:p>
              <a:pPr eaLnBrk="1" latinLnBrk="1" hangingPunct="1">
                <a:lnSpc>
                  <a:spcPct val="90000"/>
                </a:lnSpc>
              </a:pPr>
              <a:r>
                <a:rPr lang="es-VE" sz="2000" b="1" i="1" dirty="0">
                  <a:solidFill>
                    <a:srgbClr val="000066"/>
                  </a:solidFill>
                  <a:latin typeface="HY견고딕" pitchFamily="2" charset="-127"/>
                </a:rPr>
                <a:t>e tempos de ordenação</a:t>
              </a: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180" y="100"/>
              <a:ext cx="314" cy="386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/>
              <a:endParaRPr lang="es-ES" altLang="ko-KR" sz="3300" b="1" i="1" dirty="0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7B42F-2C86-4BC1-86DA-D6E9164D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3A615-630E-442D-B790-269416563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A equipe agradece a atenção e compreensão</a:t>
            </a:r>
          </a:p>
          <a:p>
            <a:pPr marL="0" indent="0">
              <a:buNone/>
            </a:pPr>
            <a:r>
              <a:rPr lang="pt-BR" dirty="0"/>
              <a:t>		   de todos na apresentação!!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MUITO OBRIGADO!!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EA6576-845D-45F3-B519-7027DEEFE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3458716"/>
            <a:ext cx="3333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Design e Funcionamento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Segue o desgin explicativo do software produzido:</a:t>
            </a:r>
            <a:endParaRPr lang="es-E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A1D099-B8F3-4488-BB3E-D0A1DA2F0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2190"/>
            <a:ext cx="8229600" cy="297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16CF5-9487-4E58-AC21-A22389DC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e Funcionamento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1EB08AE-B872-43EB-A441-4F8BC070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Modelo do .txt a ser inserido: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F02412-C583-4DA5-B672-2EC1B040E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98" y="2100810"/>
            <a:ext cx="307700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6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5F6BF-92D7-4B91-AB5E-55D7350A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4D6A28-57C5-4EA2-8F58-00F4D0D9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 .txt inserido no programa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C43BDA-4AFF-49B1-AF07-8F12DC946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9810"/>
            <a:ext cx="8229600" cy="30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57575-EFA5-4415-973A-498592C4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21FBD2-C122-4D79-83A0-CD481A4A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 .txt ordenado: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CD6C42-D461-41AC-AB23-57CD4195B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7430"/>
            <a:ext cx="8229600" cy="30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46475-F117-448F-A51D-CFE305BE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2981D-836D-43C8-B12B-D4A589E2B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Gerando vetor aleatório: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7160C9-E96C-4C2C-B911-953210B37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9810"/>
            <a:ext cx="8229600" cy="30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4AAE-1267-4F8B-93EF-80757F52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A324E-8F9C-4B13-A541-C44A9856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Gerando valores: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1CB150-C2CB-4D4D-A33D-952E547C2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855"/>
            <a:ext cx="8229600" cy="46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733DD-7BE7-40CD-9144-D008ACCC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DE0AB-4DAE-4CA9-AF3F-CC3D3D29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Ordenação dos valores gerados: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4DEF9E-CB91-4CAB-94D6-E26BE4162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856"/>
            <a:ext cx="8229600" cy="46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6633D-B458-45FC-B1BA-CE2F8BFE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81942-4389-4726-BCC3-1BDE8508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Acompanhem a demonstração em tempo real a seguir: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D3BDD2-D0DB-4958-8D39-EDD050FEA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714625"/>
            <a:ext cx="2857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170D0D3-9A1B-407E-984A-8B8277045A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Autopista de la información</Template>
  <TotalTime>220</TotalTime>
  <Words>96</Words>
  <Application>Microsoft Office PowerPoint</Application>
  <PresentationFormat>Apresentação na tela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HY견고딕</vt:lpstr>
      <vt:lpstr>Segoe UI</vt:lpstr>
      <vt:lpstr>Tema de Office</vt:lpstr>
      <vt:lpstr>Métodos de ordenação e pesquisa</vt:lpstr>
      <vt:lpstr>Design e Funcionamento</vt:lpstr>
      <vt:lpstr>Design e Funcionamento</vt:lpstr>
      <vt:lpstr>Design e Funcionamento</vt:lpstr>
      <vt:lpstr>Design e Funcionamento</vt:lpstr>
      <vt:lpstr>Design e Funcionamento</vt:lpstr>
      <vt:lpstr>Design e Funcionamento</vt:lpstr>
      <vt:lpstr>Design e Funcionamento</vt:lpstr>
      <vt:lpstr>Demonstração 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Sebá Mayor TI</dc:creator>
  <cp:keywords/>
  <cp:lastModifiedBy>Sebá Mayor TI</cp:lastModifiedBy>
  <cp:revision>15</cp:revision>
  <dcterms:created xsi:type="dcterms:W3CDTF">2018-09-06T16:00:43Z</dcterms:created>
  <dcterms:modified xsi:type="dcterms:W3CDTF">2018-09-12T20:21:53Z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TC025536529991</vt:lpwstr>
  </property>
</Properties>
</file>