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FCCEECA-27BF-474E-AAFB-643A23BDF20B}" type="datetimeFigureOut">
              <a:rPr lang="pt-BR" smtClean="0"/>
              <a:t>12/08/2016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08D1AA-55AF-41CC-B389-603444E090F2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CEECA-27BF-474E-AAFB-643A23BDF20B}" type="datetimeFigureOut">
              <a:rPr lang="pt-BR" smtClean="0"/>
              <a:t>12/08/2016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D1AA-55AF-41CC-B389-603444E090F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FCCEECA-27BF-474E-AAFB-643A23BDF20B}" type="datetimeFigureOut">
              <a:rPr lang="pt-BR" smtClean="0"/>
              <a:t>12/08/2016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3B08D1AA-55AF-41CC-B389-603444E090F2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CEECA-27BF-474E-AAFB-643A23BDF20B}" type="datetimeFigureOut">
              <a:rPr lang="pt-BR" smtClean="0"/>
              <a:t>12/08/2016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B08D1AA-55AF-41CC-B389-603444E090F2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Retângulo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CEECA-27BF-474E-AAFB-643A23BDF20B}" type="datetimeFigureOut">
              <a:rPr lang="pt-BR" smtClean="0"/>
              <a:t>12/08/2016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3B08D1AA-55AF-41CC-B389-603444E090F2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FCCEECA-27BF-474E-AAFB-643A23BDF20B}" type="datetimeFigureOut">
              <a:rPr lang="pt-BR" smtClean="0"/>
              <a:t>12/08/2016</a:t>
            </a:fld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B08D1AA-55AF-41CC-B389-603444E090F2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FCCEECA-27BF-474E-AAFB-643A23BDF20B}" type="datetimeFigureOut">
              <a:rPr lang="pt-BR" smtClean="0"/>
              <a:t>12/08/2016</a:t>
            </a:fld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B08D1AA-55AF-41CC-B389-603444E090F2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CEECA-27BF-474E-AAFB-643A23BDF20B}" type="datetimeFigureOut">
              <a:rPr lang="pt-BR" smtClean="0"/>
              <a:t>12/08/2016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B08D1AA-55AF-41CC-B389-603444E090F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CEECA-27BF-474E-AAFB-643A23BDF20B}" type="datetimeFigureOut">
              <a:rPr lang="pt-BR" smtClean="0"/>
              <a:t>12/08/2016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08D1AA-55AF-41CC-B389-603444E090F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CEECA-27BF-474E-AAFB-643A23BDF20B}" type="datetimeFigureOut">
              <a:rPr lang="pt-BR" smtClean="0"/>
              <a:t>12/08/2016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B08D1AA-55AF-41CC-B389-603444E090F2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Retângulo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1" name="Retângulo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FCCEECA-27BF-474E-AAFB-643A23BDF20B}" type="datetimeFigureOut">
              <a:rPr lang="pt-BR" smtClean="0"/>
              <a:t>12/08/2016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3B08D1AA-55AF-41CC-B389-603444E090F2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CCEECA-27BF-474E-AAFB-643A23BDF20B}" type="datetimeFigureOut">
              <a:rPr lang="pt-BR" smtClean="0"/>
              <a:t>12/08/2016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B08D1AA-55AF-41CC-B389-603444E090F2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/>
          <p:cNvSpPr txBox="1"/>
          <p:nvPr/>
        </p:nvSpPr>
        <p:spPr>
          <a:xfrm>
            <a:off x="827584" y="404664"/>
            <a:ext cx="7348422" cy="615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/>
              <a:t>Trabalho de Microcontroladores</a:t>
            </a:r>
          </a:p>
          <a:p>
            <a:endParaRPr lang="pt-BR" sz="1400" dirty="0"/>
          </a:p>
          <a:p>
            <a:r>
              <a:rPr lang="pt-BR" sz="3600" b="1" dirty="0" smtClean="0"/>
              <a:t>Integrantes</a:t>
            </a:r>
            <a:r>
              <a:rPr lang="pt-BR" sz="3600" dirty="0" smtClean="0"/>
              <a:t>:</a:t>
            </a:r>
          </a:p>
          <a:p>
            <a:endParaRPr lang="pt-BR" sz="1400" dirty="0"/>
          </a:p>
          <a:p>
            <a:r>
              <a:rPr lang="pt-BR" sz="3600" dirty="0" smtClean="0"/>
              <a:t>André </a:t>
            </a:r>
            <a:r>
              <a:rPr lang="pt-BR" sz="3600" dirty="0" err="1" smtClean="0"/>
              <a:t>Carnevale</a:t>
            </a:r>
            <a:endParaRPr lang="pt-BR" sz="3600" dirty="0" smtClean="0"/>
          </a:p>
          <a:p>
            <a:r>
              <a:rPr lang="pt-BR" sz="3600" dirty="0" err="1" smtClean="0"/>
              <a:t>Stéfany</a:t>
            </a:r>
            <a:r>
              <a:rPr lang="pt-BR" sz="3600" dirty="0" smtClean="0"/>
              <a:t> </a:t>
            </a:r>
            <a:r>
              <a:rPr lang="pt-BR" sz="3600" dirty="0" err="1" smtClean="0"/>
              <a:t>Mazon</a:t>
            </a:r>
            <a:endParaRPr lang="pt-BR" sz="3600" dirty="0" smtClean="0"/>
          </a:p>
          <a:p>
            <a:r>
              <a:rPr lang="pt-BR" sz="3600" dirty="0" smtClean="0"/>
              <a:t>Thales </a:t>
            </a:r>
            <a:r>
              <a:rPr lang="pt-BR" sz="3600" dirty="0" err="1" smtClean="0"/>
              <a:t>Pizzotti</a:t>
            </a:r>
            <a:r>
              <a:rPr lang="pt-BR" sz="3600" dirty="0" smtClean="0"/>
              <a:t> </a:t>
            </a:r>
            <a:r>
              <a:rPr lang="pt-BR" sz="3600" dirty="0" err="1" smtClean="0"/>
              <a:t>Costi</a:t>
            </a:r>
            <a:endParaRPr lang="pt-BR" sz="3600" dirty="0" smtClean="0"/>
          </a:p>
          <a:p>
            <a:endParaRPr lang="pt-BR" dirty="0"/>
          </a:p>
          <a:p>
            <a:r>
              <a:rPr lang="pt-BR" sz="3600" b="1" dirty="0" smtClean="0"/>
              <a:t>Professor:</a:t>
            </a:r>
          </a:p>
          <a:p>
            <a:endParaRPr lang="pt-BR" sz="1200" dirty="0" smtClean="0"/>
          </a:p>
          <a:p>
            <a:r>
              <a:rPr lang="pt-BR" sz="3600" dirty="0" smtClean="0"/>
              <a:t>Rafael </a:t>
            </a:r>
            <a:r>
              <a:rPr lang="pt-BR" sz="3600" dirty="0" err="1" smtClean="0"/>
              <a:t>corsi</a:t>
            </a:r>
            <a:endParaRPr lang="pt-BR" sz="3600" dirty="0" smtClean="0"/>
          </a:p>
          <a:p>
            <a:endParaRPr lang="pt-BR" sz="3600" dirty="0"/>
          </a:p>
          <a:p>
            <a:endParaRPr lang="pt-BR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 de Inicialização</a:t>
            </a:r>
            <a:endParaRPr lang="pt-BR" dirty="0"/>
          </a:p>
        </p:txBody>
      </p:sp>
      <p:pic>
        <p:nvPicPr>
          <p:cNvPr id="2051" name="Picture 3" descr="C:\Users\Usuario\Downloads\1PEARRR!!!! 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528961"/>
            <a:ext cx="6912768" cy="53290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1º Passo</a:t>
            </a:r>
            <a:endParaRPr lang="pt-BR" dirty="0"/>
          </a:p>
        </p:txBody>
      </p:sp>
      <p:pic>
        <p:nvPicPr>
          <p:cNvPr id="3074" name="Picture 2" descr="C:\Users\Usuario\Downloads\2PEARRR!!!!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484784"/>
            <a:ext cx="7142176" cy="53732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2º Passo</a:t>
            </a:r>
            <a:endParaRPr lang="pt-BR" dirty="0"/>
          </a:p>
        </p:txBody>
      </p:sp>
      <p:pic>
        <p:nvPicPr>
          <p:cNvPr id="4098" name="Picture 2" descr="C:\Users\Usuario\Downloads\4PEARRR!!!!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484784"/>
            <a:ext cx="7142176" cy="53732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 Principal</a:t>
            </a:r>
            <a:endParaRPr lang="pt-BR" dirty="0"/>
          </a:p>
        </p:txBody>
      </p:sp>
      <p:pic>
        <p:nvPicPr>
          <p:cNvPr id="5122" name="Picture 2" descr="C:\Users\Usuario\Downloads\3PEARRR!!!!.png"/>
          <p:cNvPicPr>
            <a:picLocks noChangeAspect="1" noChangeArrowheads="1"/>
          </p:cNvPicPr>
          <p:nvPr/>
        </p:nvPicPr>
        <p:blipFill>
          <a:blip r:embed="rId2" cstate="print"/>
          <a:srcRect t="2680"/>
          <a:stretch>
            <a:fillRect/>
          </a:stretch>
        </p:blipFill>
        <p:spPr bwMode="auto">
          <a:xfrm>
            <a:off x="899592" y="1521224"/>
            <a:ext cx="7056784" cy="53367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Alertas e Notificações</a:t>
            </a:r>
            <a:endParaRPr lang="pt-BR" dirty="0"/>
          </a:p>
        </p:txBody>
      </p:sp>
      <p:pic>
        <p:nvPicPr>
          <p:cNvPr id="6146" name="Picture 2" descr="C:\Users\Usuario\Downloads\5PEARRR!!!!.png"/>
          <p:cNvPicPr>
            <a:picLocks noChangeAspect="1" noChangeArrowheads="1"/>
          </p:cNvPicPr>
          <p:nvPr/>
        </p:nvPicPr>
        <p:blipFill>
          <a:blip r:embed="rId2" cstate="print"/>
          <a:srcRect t="1340"/>
          <a:stretch>
            <a:fillRect/>
          </a:stretch>
        </p:blipFill>
        <p:spPr bwMode="auto">
          <a:xfrm>
            <a:off x="971600" y="1484784"/>
            <a:ext cx="7142176" cy="53732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Alertas e Notificações 2 </a:t>
            </a:r>
            <a:endParaRPr lang="pt-BR" dirty="0"/>
          </a:p>
        </p:txBody>
      </p:sp>
      <p:pic>
        <p:nvPicPr>
          <p:cNvPr id="7170" name="Picture 2" descr="C:\Users\Usuario\Downloads\6PEARRR!!!!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556792"/>
            <a:ext cx="7046462" cy="53012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Cálculo de memória utilizada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smtClean="0"/>
          </a:p>
          <a:p>
            <a:endParaRPr lang="pt-BR" dirty="0" smtClean="0"/>
          </a:p>
          <a:p>
            <a:r>
              <a:rPr lang="pt-BR" dirty="0" smtClean="0"/>
              <a:t>Foi utilizado para armazenamento das imagens 479KB.</a:t>
            </a:r>
          </a:p>
          <a:p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o">
  <a:themeElements>
    <a:clrScheme name="Median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54</TotalTime>
  <Words>44</Words>
  <Application>Microsoft Office PowerPoint</Application>
  <PresentationFormat>Apresentação na tela (4:3)</PresentationFormat>
  <Paragraphs>21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Mediano</vt:lpstr>
      <vt:lpstr>Slide 1</vt:lpstr>
      <vt:lpstr>Tela de Inicialização</vt:lpstr>
      <vt:lpstr>1º Passo</vt:lpstr>
      <vt:lpstr>2º Passo</vt:lpstr>
      <vt:lpstr>Tela Principal</vt:lpstr>
      <vt:lpstr>Alertas e Notificações</vt:lpstr>
      <vt:lpstr>Alertas e Notificações 2 </vt:lpstr>
      <vt:lpstr>Cálculo de memória utilizada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Usuario</dc:creator>
  <cp:lastModifiedBy>Usuario</cp:lastModifiedBy>
  <cp:revision>6</cp:revision>
  <dcterms:created xsi:type="dcterms:W3CDTF">2016-08-12T16:41:50Z</dcterms:created>
  <dcterms:modified xsi:type="dcterms:W3CDTF">2016-08-12T17:36:23Z</dcterms:modified>
</cp:coreProperties>
</file>