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2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34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87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3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6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FE34-558E-4A7E-B41D-36AF303FBAF5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FC97-1A74-4289-9FD6-689A8F0BA1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pt-BR" dirty="0" smtClean="0"/>
              <a:t>Projeto Sensores Estufa - Natura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André </a:t>
            </a:r>
            <a:r>
              <a:rPr lang="pt-BR" dirty="0" err="1" smtClean="0"/>
              <a:t>Carnevale</a:t>
            </a:r>
            <a:r>
              <a:rPr lang="pt-BR" dirty="0" smtClean="0"/>
              <a:t> 	RA:13.03313-0</a:t>
            </a:r>
          </a:p>
          <a:p>
            <a:r>
              <a:rPr lang="pt-BR" dirty="0" err="1" smtClean="0"/>
              <a:t>Stéfany</a:t>
            </a:r>
            <a:r>
              <a:rPr lang="pt-BR" dirty="0" smtClean="0"/>
              <a:t> </a:t>
            </a:r>
            <a:r>
              <a:rPr lang="pt-BR" dirty="0" err="1" smtClean="0"/>
              <a:t>Mazon</a:t>
            </a:r>
            <a:r>
              <a:rPr lang="pt-BR" dirty="0" smtClean="0"/>
              <a:t> 		RA:13.03869-9</a:t>
            </a:r>
          </a:p>
          <a:p>
            <a:r>
              <a:rPr lang="pt-BR" dirty="0" smtClean="0"/>
              <a:t>Thales </a:t>
            </a:r>
            <a:r>
              <a:rPr lang="pt-BR" dirty="0" err="1" smtClean="0"/>
              <a:t>Pizzotti</a:t>
            </a:r>
            <a:r>
              <a:rPr lang="pt-BR" dirty="0" smtClean="0"/>
              <a:t> </a:t>
            </a:r>
            <a:r>
              <a:rPr lang="pt-BR" dirty="0" err="1" smtClean="0"/>
              <a:t>Costi</a:t>
            </a:r>
            <a:r>
              <a:rPr lang="pt-BR" dirty="0" smtClean="0"/>
              <a:t> 	RA:13.00946-0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8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65515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r>
              <a:rPr lang="pt-BR" b="1" dirty="0" smtClean="0"/>
              <a:t>O desafio: </a:t>
            </a:r>
            <a:r>
              <a:rPr lang="pt-BR" dirty="0" smtClean="0"/>
              <a:t>criar um sistema de monitoramento de temperatura e umidade para estufas localizadas em regiões isoladas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Problemas analisados a partir das exigências: </a:t>
            </a:r>
          </a:p>
          <a:p>
            <a:pPr marL="914400" lvl="1" indent="-514350">
              <a:buAutoNum type="alphaLcPeriod"/>
            </a:pPr>
            <a:r>
              <a:rPr lang="pt-BR" dirty="0" smtClean="0"/>
              <a:t>Sensores devem ser independentes</a:t>
            </a:r>
          </a:p>
          <a:p>
            <a:pPr marL="914400" lvl="1" indent="-514350">
              <a:buAutoNum type="alphaLcPeriod"/>
            </a:pPr>
            <a:r>
              <a:rPr lang="pt-BR" dirty="0" smtClean="0"/>
              <a:t>Precisão da medição</a:t>
            </a:r>
          </a:p>
          <a:p>
            <a:pPr marL="914400" lvl="1" indent="-514350">
              <a:buAutoNum type="alphaLcPeriod"/>
            </a:pPr>
            <a:r>
              <a:rPr lang="pt-BR" dirty="0" smtClean="0"/>
              <a:t>Custo</a:t>
            </a:r>
          </a:p>
          <a:p>
            <a:pPr marL="914400" lvl="1" indent="-514350">
              <a:buAutoNum type="alphaLcPeriod"/>
            </a:pPr>
            <a:r>
              <a:rPr lang="pt-BR" dirty="0" smtClean="0"/>
              <a:t>Falta de energia elétrica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7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-27384"/>
            <a:ext cx="8229600" cy="6912768"/>
          </a:xfrm>
        </p:spPr>
        <p:txBody>
          <a:bodyPr>
            <a:normAutofit/>
          </a:bodyPr>
          <a:lstStyle/>
          <a:p>
            <a:r>
              <a:rPr lang="pt-BR" b="1" dirty="0" smtClean="0"/>
              <a:t>Tecnologia Proposta</a:t>
            </a:r>
          </a:p>
          <a:p>
            <a:pPr marL="0" indent="0">
              <a:buNone/>
            </a:pPr>
            <a:r>
              <a:rPr lang="pt-BR" sz="3000" b="1" dirty="0" smtClean="0"/>
              <a:t>Placas solares</a:t>
            </a:r>
            <a:r>
              <a:rPr lang="pt-BR" sz="3000" dirty="0" smtClean="0"/>
              <a:t>: </a:t>
            </a:r>
          </a:p>
          <a:p>
            <a:pPr marL="0" indent="0">
              <a:buNone/>
            </a:pPr>
            <a:r>
              <a:rPr lang="pt-BR" sz="3000" dirty="0" smtClean="0"/>
              <a:t>6V – 3,5W – 0,5A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b="1" dirty="0" err="1" smtClean="0"/>
              <a:t>LoRa</a:t>
            </a:r>
            <a:r>
              <a:rPr lang="pt-BR" sz="3000" dirty="0" smtClean="0"/>
              <a:t>: </a:t>
            </a:r>
            <a:r>
              <a:rPr lang="pt-PT" sz="3000" dirty="0" smtClean="0"/>
              <a:t>tecnologia sem fio que permite comunicações através de longas distâncias por sensores e atuadores.  Bateria com </a:t>
            </a:r>
            <a:r>
              <a:rPr lang="pt-BR" sz="3000" dirty="0" smtClean="0"/>
              <a:t>duração </a:t>
            </a:r>
            <a:r>
              <a:rPr lang="pt-PT" sz="3000" dirty="0" smtClean="0"/>
              <a:t>de mais de 10 anos</a:t>
            </a:r>
          </a:p>
          <a:p>
            <a:pPr marL="0" indent="0">
              <a:buNone/>
            </a:pPr>
            <a:r>
              <a:rPr lang="pt-PT" sz="3000" b="1" dirty="0" smtClean="0"/>
              <a:t>Sensores de temperatura e umidade </a:t>
            </a:r>
            <a:r>
              <a:rPr lang="pt-BR" sz="3000" b="1" dirty="0" smtClean="0"/>
              <a:t>AM2302: </a:t>
            </a:r>
            <a:r>
              <a:rPr lang="pt-BR" sz="3000" dirty="0" smtClean="0"/>
              <a:t>Corrente: 100µA (</a:t>
            </a:r>
            <a:r>
              <a:rPr lang="pt-BR" sz="3000" dirty="0" err="1" smtClean="0"/>
              <a:t>sleep</a:t>
            </a:r>
            <a:r>
              <a:rPr lang="pt-BR" sz="3000" dirty="0" smtClean="0"/>
              <a:t>) - 2,5mA (ativo)</a:t>
            </a:r>
          </a:p>
          <a:p>
            <a:pPr marL="0" indent="0">
              <a:buNone/>
            </a:pPr>
            <a:r>
              <a:rPr lang="pt-BR" sz="3000" dirty="0" smtClean="0"/>
              <a:t>Tensão de operação: 3-5VDC</a:t>
            </a:r>
          </a:p>
          <a:p>
            <a:pPr marL="0" indent="0">
              <a:buNone/>
            </a:pPr>
            <a:r>
              <a:rPr lang="sv-SE" sz="3000" dirty="0"/>
              <a:t>U</a:t>
            </a:r>
            <a:r>
              <a:rPr lang="sv-SE" sz="3000" dirty="0" smtClean="0"/>
              <a:t>midade: 0 a 100% UR ± 2,0% UR</a:t>
            </a:r>
          </a:p>
          <a:p>
            <a:pPr marL="0" indent="0">
              <a:buNone/>
            </a:pPr>
            <a:r>
              <a:rPr lang="pt-BR" sz="3000" dirty="0"/>
              <a:t>T</a:t>
            </a:r>
            <a:r>
              <a:rPr lang="pt-BR" sz="3000" dirty="0" smtClean="0"/>
              <a:t>emperatura: -40º a +80ºC ± 0,5 </a:t>
            </a:r>
            <a:r>
              <a:rPr lang="pt-BR" sz="3000" dirty="0" err="1" smtClean="0"/>
              <a:t>ºC</a:t>
            </a:r>
            <a:endParaRPr lang="pt-BR" sz="3000" dirty="0" smtClean="0"/>
          </a:p>
        </p:txBody>
      </p:sp>
      <p:pic>
        <p:nvPicPr>
          <p:cNvPr id="1026" name="Picture 2" descr="E:\Controladores\Trabalho Sensor Estufa\Painel solar 6v 3.5w 0.5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8680"/>
            <a:ext cx="3681150" cy="16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4903"/>
            <a:ext cx="1549937" cy="153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9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kIaax9B3ZnQ/UyjAYEJ66hI/AAAAAAAAJ80/f9sgkqmFhB0/s1600/IMG_9950.JPG"/>
          <p:cNvPicPr>
            <a:picLocks noChangeAspect="1" noChangeArrowheads="1"/>
          </p:cNvPicPr>
          <p:nvPr/>
        </p:nvPicPr>
        <p:blipFill rotWithShape="1">
          <a:blip r:embed="rId2"/>
          <a:srcRect r="18891"/>
          <a:stretch/>
        </p:blipFill>
        <p:spPr bwMode="auto">
          <a:xfrm>
            <a:off x="5643570" y="0"/>
            <a:ext cx="3392926" cy="278605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14282" y="571480"/>
            <a:ext cx="75009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 smtClean="0"/>
              <a:t>Attiny</a:t>
            </a:r>
            <a:r>
              <a:rPr lang="pt-BR" sz="3200" b="1" dirty="0" smtClean="0"/>
              <a:t> 841</a:t>
            </a:r>
          </a:p>
          <a:p>
            <a:r>
              <a:rPr lang="pt-BR" sz="3200" dirty="0" err="1" smtClean="0"/>
              <a:t>Microcontrolador</a:t>
            </a:r>
            <a:r>
              <a:rPr lang="pt-BR" sz="3200" dirty="0" smtClean="0"/>
              <a:t> AVR ATMEL:</a:t>
            </a:r>
          </a:p>
          <a:p>
            <a:pPr marL="539750" indent="-269875">
              <a:buFont typeface="Arial" pitchFamily="34" charset="0"/>
              <a:buChar char="•"/>
            </a:pPr>
            <a:r>
              <a:rPr lang="pt-BR" sz="3200" dirty="0" smtClean="0"/>
              <a:t>12 </a:t>
            </a:r>
            <a:r>
              <a:rPr lang="pt-BR" sz="3200" dirty="0" err="1" smtClean="0"/>
              <a:t>PIO’s</a:t>
            </a:r>
            <a:r>
              <a:rPr lang="pt-BR" sz="3200" dirty="0" smtClean="0"/>
              <a:t>;</a:t>
            </a:r>
          </a:p>
          <a:p>
            <a:pPr marL="539750" indent="-269875">
              <a:buFont typeface="Arial" pitchFamily="34" charset="0"/>
              <a:buChar char="•"/>
            </a:pPr>
            <a:r>
              <a:rPr lang="pt-PT" sz="3200" dirty="0" smtClean="0"/>
              <a:t>1,8 - 5,5V ~ 16MHz;</a:t>
            </a:r>
          </a:p>
          <a:p>
            <a:pPr marL="539750" indent="-269875">
              <a:buFont typeface="Arial" pitchFamily="34" charset="0"/>
              <a:buChar char="•"/>
            </a:pPr>
            <a:r>
              <a:rPr lang="pt-PT" sz="3200" dirty="0" smtClean="0"/>
              <a:t>8,0kb de Memória ROM.</a:t>
            </a:r>
          </a:p>
          <a:p>
            <a:pPr marL="539750" indent="-269875"/>
            <a:endParaRPr lang="pt-PT" sz="3200" dirty="0" smtClean="0"/>
          </a:p>
          <a:p>
            <a:pPr marL="539750" indent="-539750"/>
            <a:r>
              <a:rPr lang="pt-PT" sz="3200" b="1" dirty="0" smtClean="0"/>
              <a:t>LoRa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929066"/>
            <a:ext cx="3676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ubenpozo.com/web/wp-content/uploads/2015/08/anten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20" y="980728"/>
            <a:ext cx="427001" cy="4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211960" y="1888921"/>
            <a:ext cx="4608512" cy="23762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pt-BR" b="1" dirty="0" smtClean="0"/>
              <a:t>A proposta de implementação</a:t>
            </a:r>
            <a:r>
              <a:rPr lang="pt-BR" dirty="0" smtClean="0"/>
              <a:t>: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64088" y="206084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884368" y="206084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84368" y="378904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64088" y="378904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1560" y="494116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4311094"/>
            <a:ext cx="7976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Microcontrolador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Sensores  de umidade e temperatura                      Antena para conexão 3G</a:t>
            </a:r>
          </a:p>
          <a:p>
            <a:endParaRPr lang="pt-BR" dirty="0" smtClean="0"/>
          </a:p>
          <a:p>
            <a:r>
              <a:rPr lang="pt-BR" dirty="0" err="1" smtClean="0"/>
              <a:t>LoRa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Point				Bateria</a:t>
            </a:r>
          </a:p>
          <a:p>
            <a:endParaRPr lang="pt-BR" dirty="0"/>
          </a:p>
          <a:p>
            <a:r>
              <a:rPr lang="pt-BR" dirty="0" err="1" smtClean="0"/>
              <a:t>LoRa</a:t>
            </a:r>
            <a:r>
              <a:rPr lang="pt-BR" dirty="0" smtClean="0"/>
              <a:t> Gateway ( wireless )			Painel Solar</a:t>
            </a:r>
          </a:p>
          <a:p>
            <a:endParaRPr lang="pt-BR" dirty="0" smtClean="0"/>
          </a:p>
          <a:p>
            <a:r>
              <a:rPr lang="pt-BR" dirty="0" smtClean="0"/>
              <a:t>Servidor/Computador Remoto</a:t>
            </a:r>
          </a:p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361789" y="2924944"/>
            <a:ext cx="288032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11560" y="5445224"/>
            <a:ext cx="288032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3514" y="2060848"/>
            <a:ext cx="2304256" cy="170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>
            <a:off x="433514" y="980728"/>
            <a:ext cx="2304256" cy="104411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449738" y="3861048"/>
            <a:ext cx="288032" cy="2160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11560" y="6021288"/>
            <a:ext cx="288032" cy="2160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441626" y="3861048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stCxn id="17" idx="1"/>
            <a:endCxn id="19" idx="3"/>
          </p:cNvCxnSpPr>
          <p:nvPr/>
        </p:nvCxnSpPr>
        <p:spPr>
          <a:xfrm flipH="1">
            <a:off x="1729658" y="39690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611560" y="6597352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" descr="http://rubenpozo.com/web/wp-content/uploads/2015/08/anten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58183"/>
            <a:ext cx="427001" cy="4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90381"/>
            <a:ext cx="1236340" cy="4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37" y="1344575"/>
            <a:ext cx="495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Conector de seta reta 27"/>
          <p:cNvCxnSpPr/>
          <p:nvPr/>
        </p:nvCxnSpPr>
        <p:spPr>
          <a:xfrm flipH="1">
            <a:off x="7426337" y="156365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86" y="1344575"/>
            <a:ext cx="1236340" cy="4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619944" y="4365104"/>
            <a:ext cx="28803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796136" y="1484784"/>
            <a:ext cx="28803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52" name="Conector de seta reta 2051"/>
          <p:cNvCxnSpPr/>
          <p:nvPr/>
        </p:nvCxnSpPr>
        <p:spPr>
          <a:xfrm>
            <a:off x="5294603" y="156365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34161"/>
            <a:ext cx="495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88" y="5998779"/>
            <a:ext cx="1236340" cy="4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7" name="Conector de seta reta 2056"/>
          <p:cNvCxnSpPr/>
          <p:nvPr/>
        </p:nvCxnSpPr>
        <p:spPr>
          <a:xfrm>
            <a:off x="5940152" y="1106042"/>
            <a:ext cx="0" cy="238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ector reto 2059"/>
          <p:cNvCxnSpPr/>
          <p:nvPr/>
        </p:nvCxnSpPr>
        <p:spPr>
          <a:xfrm>
            <a:off x="5940152" y="1106042"/>
            <a:ext cx="1238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ector reto 2061"/>
          <p:cNvCxnSpPr>
            <a:endCxn id="2051" idx="0"/>
          </p:cNvCxnSpPr>
          <p:nvPr/>
        </p:nvCxnSpPr>
        <p:spPr>
          <a:xfrm>
            <a:off x="7178687" y="1106042"/>
            <a:ext cx="0" cy="23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ector reto 2065"/>
          <p:cNvCxnSpPr/>
          <p:nvPr/>
        </p:nvCxnSpPr>
        <p:spPr>
          <a:xfrm>
            <a:off x="5652120" y="2407840"/>
            <a:ext cx="1008112" cy="6251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ector reto 2067"/>
          <p:cNvCxnSpPr/>
          <p:nvPr/>
        </p:nvCxnSpPr>
        <p:spPr>
          <a:xfrm flipV="1">
            <a:off x="5796136" y="3032956"/>
            <a:ext cx="864097" cy="9361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reto 2069"/>
          <p:cNvCxnSpPr/>
          <p:nvPr/>
        </p:nvCxnSpPr>
        <p:spPr>
          <a:xfrm>
            <a:off x="6660233" y="3032956"/>
            <a:ext cx="1054136" cy="8280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reto 2071"/>
          <p:cNvCxnSpPr/>
          <p:nvPr/>
        </p:nvCxnSpPr>
        <p:spPr>
          <a:xfrm flipV="1">
            <a:off x="6660233" y="2407840"/>
            <a:ext cx="1054136" cy="6251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Seta para a direita 2075"/>
          <p:cNvSpPr/>
          <p:nvPr/>
        </p:nvSpPr>
        <p:spPr>
          <a:xfrm rot="14499921">
            <a:off x="5593783" y="2287593"/>
            <a:ext cx="1459191" cy="18343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6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b="1" dirty="0" smtClean="0"/>
              <a:t>O Software Proposto:</a:t>
            </a:r>
          </a:p>
          <a:p>
            <a:r>
              <a:rPr lang="pt-BR" dirty="0" smtClean="0"/>
              <a:t>Software embarcado no </a:t>
            </a:r>
            <a:r>
              <a:rPr lang="pt-BR" dirty="0" err="1" smtClean="0"/>
              <a:t>microcontrolador</a:t>
            </a:r>
            <a:r>
              <a:rPr lang="pt-BR" dirty="0" smtClean="0"/>
              <a:t> que leia os sensores a cada 30s e encaminhe os dados para o </a:t>
            </a:r>
            <a:r>
              <a:rPr lang="pt-BR" dirty="0" err="1" smtClean="0"/>
              <a:t>LoRa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Point.</a:t>
            </a:r>
          </a:p>
          <a:p>
            <a:r>
              <a:rPr lang="pt-BR" dirty="0" smtClean="0"/>
              <a:t>Os dados transmitidos pelo </a:t>
            </a:r>
            <a:r>
              <a:rPr lang="pt-BR" dirty="0" err="1" smtClean="0"/>
              <a:t>LoRa</a:t>
            </a:r>
            <a:r>
              <a:rPr lang="pt-BR" dirty="0" smtClean="0"/>
              <a:t> são processados e analisados para serem posteriormente enviados pelo computador para a central da Natura através da conexão 3G.</a:t>
            </a:r>
          </a:p>
          <a:p>
            <a:r>
              <a:rPr lang="pt-BR" dirty="0" smtClean="0"/>
              <a:t>O software terá níveis de risco de temperatura e umidade para gerarem pontos de atenção e emergência a central.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37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40108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Custo total projeto:</a:t>
            </a:r>
          </a:p>
          <a:p>
            <a:pPr marL="0" indent="0"/>
            <a:r>
              <a:rPr lang="pt-BR" dirty="0" smtClean="0"/>
              <a:t>Sensor de temperatura e umidade ≈ R$ 10,00 (x8)</a:t>
            </a:r>
          </a:p>
          <a:p>
            <a:pPr marL="0" indent="0"/>
            <a:r>
              <a:rPr lang="pt-BR" dirty="0" err="1" smtClean="0"/>
              <a:t>Lora</a:t>
            </a:r>
            <a:r>
              <a:rPr lang="pt-BR" dirty="0" smtClean="0"/>
              <a:t> ≈ $ 30.00 ≈ R$100,00 (transmissor e receptor / kit)</a:t>
            </a:r>
          </a:p>
          <a:p>
            <a:pPr marL="0" indent="0"/>
            <a:r>
              <a:rPr lang="pt-BR" dirty="0" smtClean="0"/>
              <a:t>Bateria ≈ R$ 60,00</a:t>
            </a:r>
          </a:p>
          <a:p>
            <a:pPr marL="0" indent="0"/>
            <a:r>
              <a:rPr lang="pt-BR" dirty="0" err="1" smtClean="0"/>
              <a:t>Microcontrolador</a:t>
            </a:r>
            <a:r>
              <a:rPr lang="pt-BR" dirty="0" smtClean="0"/>
              <a:t> ≈ $ 10,00 ≈ R$ 38,00</a:t>
            </a:r>
          </a:p>
          <a:p>
            <a:pPr marL="0" indent="0"/>
            <a:r>
              <a:rPr lang="pt-BR" dirty="0" smtClean="0"/>
              <a:t>Painel Solar ≈ R$ 120,00 (kit com 2 unidades)</a:t>
            </a:r>
          </a:p>
          <a:p>
            <a:pPr marL="0" indent="0"/>
            <a:r>
              <a:rPr lang="pt-BR" dirty="0" smtClean="0"/>
              <a:t>Custo </a:t>
            </a:r>
            <a:r>
              <a:rPr lang="pt-BR" smtClean="0"/>
              <a:t>final ≈ </a:t>
            </a:r>
            <a:r>
              <a:rPr lang="pt-BR" dirty="0" smtClean="0"/>
              <a:t>R</a:t>
            </a:r>
            <a:r>
              <a:rPr lang="pt-BR" smtClean="0"/>
              <a:t>$ 398,00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440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293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Projeto Sensores Estufa - Natura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Sensores Estufa - Natura</dc:title>
  <dc:creator>Renata</dc:creator>
  <cp:lastModifiedBy>Thales P.C</cp:lastModifiedBy>
  <cp:revision>40</cp:revision>
  <dcterms:created xsi:type="dcterms:W3CDTF">2016-05-12T21:37:30Z</dcterms:created>
  <dcterms:modified xsi:type="dcterms:W3CDTF">2016-06-02T03:57:07Z</dcterms:modified>
</cp:coreProperties>
</file>