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7" r:id="rId4"/>
    <p:sldId id="266" r:id="rId5"/>
    <p:sldId id="270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90"/>
    <p:restoredTop sz="75994"/>
  </p:normalViewPr>
  <p:slideViewPr>
    <p:cSldViewPr snapToGrid="0">
      <p:cViewPr varScale="1">
        <p:scale>
          <a:sx n="84" d="100"/>
          <a:sy n="84" d="100"/>
        </p:scale>
        <p:origin x="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92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8B74-3B80-0540-9852-CC01BC5C6678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2344-E3E5-4B42-B8B4-15B49449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random forest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ensemble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uses multiple decision trees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an ensemble algorithm is that it can reduce the variance in the predictions, making them more accurate.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random forest algorithm achieves this by averaging the predictions of the individual decision trees.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decision tree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supervised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requires a training dataset in order to learn how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 supervised learning algorithm is that it can learn complex patterns in the data.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disadvantage of using a supervised learning algorithm is that it takes longer to train than an unsupervised learning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True Positive: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A8DD-791E-3292-E5FC-78DDD30A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434B-AD4B-2A93-5D2B-845614B2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DEFF-380B-1F5C-EBF5-DC84E618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2569-11BB-0530-BA52-B591EB81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F84B-74CA-DD07-9397-E75C3989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83F-FACA-E7D7-A811-EEDE00AD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7CBE-22EE-C547-CAE1-799CFC6AE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BFA9-D036-FE9B-41D6-4661A88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FAC5-97D7-BB0E-38D4-FBCFD051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E69B-F296-407B-D8CD-462CA28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80E0D-F14B-9745-C2CF-173F98906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E0AF-FF53-5F6B-1AAE-6EE47E4D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5104-BF8B-08ED-22E8-7FC3D07E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872F-CB18-818A-0615-AFF293A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60AA-56AD-7C6D-FC46-CE63276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0C9-C9C2-1D92-E29F-91A026C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BC49-588E-D400-88B0-F64500E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7B81-C639-19B0-66A8-66D0036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7C9B-6A51-9DD0-2987-1249E053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ACA-3155-3FB2-74F8-D2FDF33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6C0-978D-9743-B263-ADCE8A41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FDB4-5230-8228-007D-8DC0DE86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4FE1-17F1-9B93-2245-1DB9EC7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3C7B-8133-9C04-B3AD-1BCC1CF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C6D5-78A3-6FE2-7645-5A4EAE7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825-3F0F-E55E-B0F0-25CEFEC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7F9C-38AF-06B0-B8FF-F2ADD948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E7-8D77-77D6-6501-3583102D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D4EF-8AB3-555E-83F2-53A59DA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3B00-F6ED-D378-3534-416536BC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FBC5-87ED-AF60-B30B-66F1AB91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B7DA-435C-2E89-6915-83BCEC25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50AF-6D6A-7DCC-AD7C-BF081BAB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9958A-7A37-A36F-E0F0-9F827382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6CD1D-4288-4326-8D1F-2744366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2340-47FF-D30F-B9BB-E603253E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B440-62A6-2621-916C-A330F31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5BE9F-231B-E954-8E54-D8B1134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B5278-59D5-B0AB-5086-8D9E572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E399-5516-68C3-40CA-518A2082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92D5-569A-8528-781B-1663CA1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FE494-0C5D-A730-07E7-125084F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E839-0CE9-4B3C-130B-AA2B3B16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D6D16-8A79-CBD8-521B-6EE21F71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7D336-9FAE-18D1-6619-1142D257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5D440-F537-E59A-BB6C-1B249BF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A67-7F08-EAAA-931B-780E8A22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FD31-FE19-3E63-2AE0-A9A42159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C3A6-49C4-5DA2-EF8E-ACA927F0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5AF1-1A49-35E2-DA07-3513CCAA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8AFD-1250-EAB8-3F78-BB146D0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512B-F165-CD23-FDDD-B1413E0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B710-072B-B3B3-6F52-9AE0583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F549A-829E-80E9-6AF2-C6C05E2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57D3-5E76-1AEB-56B9-A9B6384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949D-D90D-8E00-7D4B-4F194BB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F2D2-F57D-A2C0-3235-F5C88D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9026B-1734-F036-9523-E9A551B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3687-D05E-DC14-27A8-2C1ABED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DA5D-800D-DB34-F0EB-3F02E4CB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2388-4BF2-4BE2-F451-70ABB228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56C8-FF25-DFF9-02A3-385A8E77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CD48-0900-E604-EA38-0511D3DA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29AAECE-CA29-697A-B514-D4985649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61EAB-74A0-529F-CDDE-AB975983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122363"/>
            <a:ext cx="437071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Customer Registration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2EB4-43C2-FD10-3476-166881A0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Sandeep Bansal</a:t>
            </a:r>
          </a:p>
          <a:p>
            <a:pPr algn="l"/>
            <a:r>
              <a:rPr lang="en-US" sz="2000" dirty="0"/>
              <a:t>Fall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1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Given a set of dimensions can a model predict whether a a will register?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Utilizing customer data allows professionals to: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Determine likelihood a customer will register.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Predict behavior and understand potential lifelong customer value.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Establish baseline metrics for what an ideal returning customer looks like.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Optimize marketing strategy to maximize customer acquisition and profitability. </a:t>
            </a: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endParaRPr lang="en-US" sz="2400" b="1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320" b="12410"/>
          <a:stretch/>
        </p:blipFill>
        <p:spPr>
          <a:xfrm>
            <a:off x="-3027" y="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05574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Tree based Method Approach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D9963-F181-7313-ECC2-61DE3E12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832"/>
            <a:ext cx="10735647" cy="479304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400" b="1" dirty="0"/>
              <a:t>Classification Regression</a:t>
            </a:r>
          </a:p>
          <a:p>
            <a:pPr lvl="1"/>
            <a:r>
              <a:rPr lang="en-US" sz="2000" b="1" dirty="0"/>
              <a:t>Random Forrest</a:t>
            </a:r>
          </a:p>
          <a:p>
            <a:pPr lvl="1"/>
            <a:r>
              <a:rPr lang="en-US" sz="2000" b="1" dirty="0"/>
              <a:t>Decision Tree</a:t>
            </a:r>
          </a:p>
          <a:p>
            <a:endParaRPr lang="en-US" b="1" dirty="0"/>
          </a:p>
          <a:p>
            <a:r>
              <a:rPr lang="en-US" sz="2200" b="1" dirty="0"/>
              <a:t>Random Forest- Multiple trees to make a prediction.</a:t>
            </a:r>
          </a:p>
          <a:p>
            <a:r>
              <a:rPr lang="en-US" sz="2200" b="1" dirty="0"/>
              <a:t>Decision Tree- Single tree utilizing training dataset.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b="1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5221337-5EA8-9CDA-35D3-109B315A18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622" y="1681544"/>
            <a:ext cx="4276777" cy="2394995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77D76FF4-E8FC-5DAC-79F6-C493962D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092" y="4687936"/>
            <a:ext cx="4396524" cy="166310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4746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1" y="85071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"/>
            <a:ext cx="9943214" cy="99179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0524CDB-368A-564B-2E71-DBCB01B8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1" y="1023703"/>
            <a:ext cx="10993310" cy="5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88433" y="32982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Univariate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35447259-2076-3B49-DF22-4998DBB8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010" y="1909578"/>
            <a:ext cx="2081513" cy="1552399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D841F3B-8CEC-3411-46FD-9A96ED3D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30" y="1896187"/>
            <a:ext cx="6008371" cy="3524289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982A26-EE6B-31A3-6E72-BCEDF61F9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10" y="3716972"/>
            <a:ext cx="2112471" cy="15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8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149311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Bivariate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0D7B58B9-D37F-5DDC-E01F-D97F301F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964595"/>
            <a:ext cx="2846070" cy="2074307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710DCE-AF95-6610-D84D-A224042E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68380"/>
            <a:ext cx="2905266" cy="21416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F4FE35F-4D96-7A6A-C03D-57149946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59" y="1979097"/>
            <a:ext cx="2846072" cy="20743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7E6D69-37AB-18BA-9621-B928B082B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334" y="4223244"/>
            <a:ext cx="3016237" cy="20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248</Words>
  <Application>Microsoft Macintosh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inherit</vt:lpstr>
      <vt:lpstr>Office Theme</vt:lpstr>
      <vt:lpstr>Customer Registration  Analysis</vt:lpstr>
      <vt:lpstr>Background</vt:lpstr>
      <vt:lpstr>Tree based Method Approach</vt:lpstr>
      <vt:lpstr>Data Overview</vt:lpstr>
      <vt:lpstr>Exploratory Data Analysis Univariate </vt:lpstr>
      <vt:lpstr>Exploratory Data Analysis Bivariate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munna bansal</dc:creator>
  <cp:lastModifiedBy>munna bansal</cp:lastModifiedBy>
  <cp:revision>7</cp:revision>
  <dcterms:created xsi:type="dcterms:W3CDTF">2022-12-04T19:29:34Z</dcterms:created>
  <dcterms:modified xsi:type="dcterms:W3CDTF">2022-12-06T22:31:05Z</dcterms:modified>
</cp:coreProperties>
</file>